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9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DA455D-0B49-452C-A3D6-371A9F8388E6}" v="1001" dt="2024-03-18T15:13:36.447"/>
    <p1510:client id="{76613CB3-38F5-4488-B0D5-F30AA59C0392}" v="162" dt="2024-03-18T15:07:00.073"/>
    <p1510:client id="{DB88F405-B6F7-478B-8556-A9554FD2237C}" v="354" dt="2024-03-18T11:47:14.419"/>
    <p1510:client id="{E6B23C01-F99A-4F29-9614-5FFB5E6850DA}" v="637" dt="2024-03-17T17:16:12.4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tente guest" providerId="Windows Live" clId="Web-{76613CB3-38F5-4488-B0D5-F30AA59C0392}"/>
    <pc:docChg chg="modSld">
      <pc:chgData name="Utente guest" userId="" providerId="Windows Live" clId="Web-{76613CB3-38F5-4488-B0D5-F30AA59C0392}" dt="2024-03-18T15:06:59.761" v="157" actId="20577"/>
      <pc:docMkLst>
        <pc:docMk/>
      </pc:docMkLst>
      <pc:sldChg chg="addSp delSp modSp">
        <pc:chgData name="Utente guest" userId="" providerId="Windows Live" clId="Web-{76613CB3-38F5-4488-B0D5-F30AA59C0392}" dt="2024-03-18T15:06:59.761" v="157" actId="20577"/>
        <pc:sldMkLst>
          <pc:docMk/>
          <pc:sldMk cId="447541252" sldId="258"/>
        </pc:sldMkLst>
        <pc:spChg chg="mod">
          <ac:chgData name="Utente guest" userId="" providerId="Windows Live" clId="Web-{76613CB3-38F5-4488-B0D5-F30AA59C0392}" dt="2024-03-18T15:06:59.761" v="157" actId="20577"/>
          <ac:spMkLst>
            <pc:docMk/>
            <pc:sldMk cId="447541252" sldId="258"/>
            <ac:spMk id="3" creationId="{A6925D04-1CB9-8B98-25FE-BB6744EF1630}"/>
          </ac:spMkLst>
        </pc:spChg>
        <pc:picChg chg="add ord">
          <ac:chgData name="Utente guest" userId="" providerId="Windows Live" clId="Web-{76613CB3-38F5-4488-B0D5-F30AA59C0392}" dt="2024-03-18T15:05:55.071" v="151"/>
          <ac:picMkLst>
            <pc:docMk/>
            <pc:sldMk cId="447541252" sldId="258"/>
            <ac:picMk id="6" creationId="{914019D1-F626-7EF9-5A5C-83A36E190369}"/>
          </ac:picMkLst>
        </pc:picChg>
        <pc:picChg chg="del mod">
          <ac:chgData name="Utente guest" userId="" providerId="Windows Live" clId="Web-{76613CB3-38F5-4488-B0D5-F30AA59C0392}" dt="2024-03-18T15:05:58.633" v="152"/>
          <ac:picMkLst>
            <pc:docMk/>
            <pc:sldMk cId="447541252" sldId="258"/>
            <ac:picMk id="7" creationId="{3077BC85-307C-008C-DC4D-841BA35C553C}"/>
          </ac:picMkLst>
        </pc:picChg>
      </pc:sldChg>
      <pc:sldChg chg="modSp">
        <pc:chgData name="Utente guest" userId="" providerId="Windows Live" clId="Web-{76613CB3-38F5-4488-B0D5-F30AA59C0392}" dt="2024-03-18T15:04:15.208" v="144" actId="20577"/>
        <pc:sldMkLst>
          <pc:docMk/>
          <pc:sldMk cId="3029013807" sldId="260"/>
        </pc:sldMkLst>
        <pc:spChg chg="mod">
          <ac:chgData name="Utente guest" userId="" providerId="Windows Live" clId="Web-{76613CB3-38F5-4488-B0D5-F30AA59C0392}" dt="2024-03-18T15:04:15.208" v="144" actId="20577"/>
          <ac:spMkLst>
            <pc:docMk/>
            <pc:sldMk cId="3029013807" sldId="260"/>
            <ac:spMk id="3" creationId="{A6925D04-1CB9-8B98-25FE-BB6744EF1630}"/>
          </ac:spMkLst>
        </pc:spChg>
      </pc:sldChg>
      <pc:sldChg chg="modSp">
        <pc:chgData name="Utente guest" userId="" providerId="Windows Live" clId="Web-{76613CB3-38F5-4488-B0D5-F30AA59C0392}" dt="2024-03-18T15:04:28.208" v="145" actId="14100"/>
        <pc:sldMkLst>
          <pc:docMk/>
          <pc:sldMk cId="118518472" sldId="261"/>
        </pc:sldMkLst>
        <pc:spChg chg="mod">
          <ac:chgData name="Utente guest" userId="" providerId="Windows Live" clId="Web-{76613CB3-38F5-4488-B0D5-F30AA59C0392}" dt="2024-03-18T15:04:28.208" v="145" actId="14100"/>
          <ac:spMkLst>
            <pc:docMk/>
            <pc:sldMk cId="118518472" sldId="261"/>
            <ac:spMk id="2" creationId="{1DC87354-D3DB-4557-FB84-F3990754866E}"/>
          </ac:spMkLst>
        </pc:spChg>
      </pc:sldChg>
      <pc:sldChg chg="modSp">
        <pc:chgData name="Utente guest" userId="" providerId="Windows Live" clId="Web-{76613CB3-38F5-4488-B0D5-F30AA59C0392}" dt="2024-03-18T14:47:08.641" v="132" actId="20577"/>
        <pc:sldMkLst>
          <pc:docMk/>
          <pc:sldMk cId="2667632454" sldId="262"/>
        </pc:sldMkLst>
        <pc:spChg chg="mod">
          <ac:chgData name="Utente guest" userId="" providerId="Windows Live" clId="Web-{76613CB3-38F5-4488-B0D5-F30AA59C0392}" dt="2024-03-18T14:47:08.641" v="132" actId="20577"/>
          <ac:spMkLst>
            <pc:docMk/>
            <pc:sldMk cId="2667632454" sldId="262"/>
            <ac:spMk id="3" creationId="{A6925D04-1CB9-8B98-25FE-BB6744EF1630}"/>
          </ac:spMkLst>
        </pc:spChg>
      </pc:sldChg>
    </pc:docChg>
  </pc:docChgLst>
  <pc:docChgLst>
    <pc:chgData name="Utente guest" providerId="Windows Live" clId="Web-{FC420D36-11A0-4206-9E1A-AE553F86467C}"/>
    <pc:docChg chg="addSld modSld addMainMaster delMainMaster">
      <pc:chgData name="Utente guest" userId="" providerId="Windows Live" clId="Web-{FC420D36-11A0-4206-9E1A-AE553F86467C}" dt="2024-03-12T09:07:58.216" v="90"/>
      <pc:docMkLst>
        <pc:docMk/>
      </pc:docMkLst>
      <pc:sldChg chg="addSp delSp modSp mod setBg modClrScheme setClrOvrMap chgLayout">
        <pc:chgData name="Utente guest" userId="" providerId="Windows Live" clId="Web-{FC420D36-11A0-4206-9E1A-AE553F86467C}" dt="2024-03-12T09:03:33.164" v="74" actId="20577"/>
        <pc:sldMkLst>
          <pc:docMk/>
          <pc:sldMk cId="3959299767" sldId="256"/>
        </pc:sldMkLst>
        <pc:spChg chg="mod">
          <ac:chgData name="Utente guest" userId="" providerId="Windows Live" clId="Web-{FC420D36-11A0-4206-9E1A-AE553F86467C}" dt="2024-03-12T09:03:16.741" v="68"/>
          <ac:spMkLst>
            <pc:docMk/>
            <pc:sldMk cId="3959299767" sldId="256"/>
            <ac:spMk id="2" creationId="{0E128B53-692C-54D2-CD97-33E87CA43C9A}"/>
          </ac:spMkLst>
        </pc:spChg>
        <pc:spChg chg="mod">
          <ac:chgData name="Utente guest" userId="" providerId="Windows Live" clId="Web-{FC420D36-11A0-4206-9E1A-AE553F86467C}" dt="2024-03-12T09:03:33.164" v="74" actId="20577"/>
          <ac:spMkLst>
            <pc:docMk/>
            <pc:sldMk cId="3959299767" sldId="256"/>
            <ac:spMk id="3" creationId="{86A0D300-1CA8-D586-CE8E-894AFEF83F6A}"/>
          </ac:spMkLst>
        </pc:spChg>
        <pc:spChg chg="add del">
          <ac:chgData name="Utente guest" userId="" providerId="Windows Live" clId="Web-{FC420D36-11A0-4206-9E1A-AE553F86467C}" dt="2024-03-12T08:58:04.077" v="51"/>
          <ac:spMkLst>
            <pc:docMk/>
            <pc:sldMk cId="3959299767" sldId="256"/>
            <ac:spMk id="9" creationId="{71B2258F-86CA-4D4D-8270-BC05FCDEBFB3}"/>
          </ac:spMkLst>
        </pc:spChg>
        <pc:spChg chg="add del">
          <ac:chgData name="Utente guest" userId="" providerId="Windows Live" clId="Web-{FC420D36-11A0-4206-9E1A-AE553F86467C}" dt="2024-03-12T09:02:43.786" v="63"/>
          <ac:spMkLst>
            <pc:docMk/>
            <pc:sldMk cId="3959299767" sldId="256"/>
            <ac:spMk id="10" creationId="{22A397E7-BF60-45B2-84C7-B074B76C37A7}"/>
          </ac:spMkLst>
        </pc:spChg>
        <pc:spChg chg="add del">
          <ac:chgData name="Utente guest" userId="" providerId="Windows Live" clId="Web-{FC420D36-11A0-4206-9E1A-AE553F86467C}" dt="2024-03-12T09:02:43.786" v="63"/>
          <ac:spMkLst>
            <pc:docMk/>
            <pc:sldMk cId="3959299767" sldId="256"/>
            <ac:spMk id="12" creationId="{890DEF05-784E-4B61-89E4-04C4ECF4E5A0}"/>
          </ac:spMkLst>
        </pc:spChg>
        <pc:spChg chg="add del">
          <ac:chgData name="Utente guest" userId="" providerId="Windows Live" clId="Web-{FC420D36-11A0-4206-9E1A-AE553F86467C}" dt="2024-03-12T09:02:23.784" v="59"/>
          <ac:spMkLst>
            <pc:docMk/>
            <pc:sldMk cId="3959299767" sldId="256"/>
            <ac:spMk id="13" creationId="{71400469-1077-4353-BFB5-E4159ADF1921}"/>
          </ac:spMkLst>
        </pc:spChg>
        <pc:spChg chg="add del">
          <ac:chgData name="Utente guest" userId="" providerId="Windows Live" clId="Web-{FC420D36-11A0-4206-9E1A-AE553F86467C}" dt="2024-03-12T08:58:10.046" v="53"/>
          <ac:spMkLst>
            <pc:docMk/>
            <pc:sldMk cId="3959299767" sldId="256"/>
            <ac:spMk id="14" creationId="{489B7BFD-8F45-4093-AD9C-91B15B0503D9}"/>
          </ac:spMkLst>
        </pc:spChg>
        <pc:spChg chg="add del">
          <ac:chgData name="Utente guest" userId="" providerId="Windows Live" clId="Web-{FC420D36-11A0-4206-9E1A-AE553F86467C}" dt="2024-03-12T08:58:10.046" v="53"/>
          <ac:spMkLst>
            <pc:docMk/>
            <pc:sldMk cId="3959299767" sldId="256"/>
            <ac:spMk id="15" creationId="{7871DA93-90AF-40F3-A1A1-04E16697205B}"/>
          </ac:spMkLst>
        </pc:spChg>
        <pc:spChg chg="add del">
          <ac:chgData name="Utente guest" userId="" providerId="Windows Live" clId="Web-{FC420D36-11A0-4206-9E1A-AE553F86467C}" dt="2024-03-12T09:03:01.662" v="65"/>
          <ac:spMkLst>
            <pc:docMk/>
            <pc:sldMk cId="3959299767" sldId="256"/>
            <ac:spMk id="16" creationId="{8A95209C-5275-4E15-8EA7-7F42980ABF2D}"/>
          </ac:spMkLst>
        </pc:spChg>
        <pc:spChg chg="add del">
          <ac:chgData name="Utente guest" userId="" providerId="Windows Live" clId="Web-{FC420D36-11A0-4206-9E1A-AE553F86467C}" dt="2024-03-12T08:58:10.046" v="53"/>
          <ac:spMkLst>
            <pc:docMk/>
            <pc:sldMk cId="3959299767" sldId="256"/>
            <ac:spMk id="17" creationId="{4FB204DF-284E-45F6-A017-79A4DF57BCCB}"/>
          </ac:spMkLst>
        </pc:spChg>
        <pc:spChg chg="add del">
          <ac:chgData name="Utente guest" userId="" providerId="Windows Live" clId="Web-{FC420D36-11A0-4206-9E1A-AE553F86467C}" dt="2024-03-12T09:03:01.662" v="65"/>
          <ac:spMkLst>
            <pc:docMk/>
            <pc:sldMk cId="3959299767" sldId="256"/>
            <ac:spMk id="18" creationId="{4F2ED431-E304-4FF0-9F4E-032783C9D612}"/>
          </ac:spMkLst>
        </pc:spChg>
        <pc:spChg chg="add del">
          <ac:chgData name="Utente guest" userId="" providerId="Windows Live" clId="Web-{FC420D36-11A0-4206-9E1A-AE553F86467C}" dt="2024-03-12T08:58:10.046" v="53"/>
          <ac:spMkLst>
            <pc:docMk/>
            <pc:sldMk cId="3959299767" sldId="256"/>
            <ac:spMk id="19" creationId="{70616F44-B954-409D-87BC-C69465EDE168}"/>
          </ac:spMkLst>
        </pc:spChg>
        <pc:spChg chg="add del">
          <ac:chgData name="Utente guest" userId="" providerId="Windows Live" clId="Web-{FC420D36-11A0-4206-9E1A-AE553F86467C}" dt="2024-03-12T09:03:01.662" v="65"/>
          <ac:spMkLst>
            <pc:docMk/>
            <pc:sldMk cId="3959299767" sldId="256"/>
            <ac:spMk id="20" creationId="{4E87FCFB-2CCE-460D-B3DD-557C8BD1B94A}"/>
          </ac:spMkLst>
        </pc:spChg>
        <pc:spChg chg="add del">
          <ac:chgData name="Utente guest" userId="" providerId="Windows Live" clId="Web-{FC420D36-11A0-4206-9E1A-AE553F86467C}" dt="2024-03-12T08:58:10.046" v="53"/>
          <ac:spMkLst>
            <pc:docMk/>
            <pc:sldMk cId="3959299767" sldId="256"/>
            <ac:spMk id="21" creationId="{E16C8D8F-10E9-4498-ABDB-0F923F8B6837}"/>
          </ac:spMkLst>
        </pc:spChg>
        <pc:spChg chg="add del">
          <ac:chgData name="Utente guest" userId="" providerId="Windows Live" clId="Web-{FC420D36-11A0-4206-9E1A-AE553F86467C}" dt="2024-03-12T09:03:16.726" v="67"/>
          <ac:spMkLst>
            <pc:docMk/>
            <pc:sldMk cId="3959299767" sldId="256"/>
            <ac:spMk id="22" creationId="{812CB9FF-7D0E-C6EE-FD1E-5414C1C2FEB3}"/>
          </ac:spMkLst>
        </pc:spChg>
        <pc:spChg chg="add del">
          <ac:chgData name="Utente guest" userId="" providerId="Windows Live" clId="Web-{FC420D36-11A0-4206-9E1A-AE553F86467C}" dt="2024-03-12T08:58:10.046" v="53"/>
          <ac:spMkLst>
            <pc:docMk/>
            <pc:sldMk cId="3959299767" sldId="256"/>
            <ac:spMk id="23" creationId="{1E5A83E3-8A11-4492-BB6E-F5F2240316FB}"/>
          </ac:spMkLst>
        </pc:spChg>
        <pc:spChg chg="add del">
          <ac:chgData name="Utente guest" userId="" providerId="Windows Live" clId="Web-{FC420D36-11A0-4206-9E1A-AE553F86467C}" dt="2024-03-12T09:03:16.726" v="67"/>
          <ac:spMkLst>
            <pc:docMk/>
            <pc:sldMk cId="3959299767" sldId="256"/>
            <ac:spMk id="24" creationId="{E4AF4B06-53F0-C847-8C21-2E98F1814642}"/>
          </ac:spMkLst>
        </pc:spChg>
        <pc:spChg chg="add del">
          <ac:chgData name="Utente guest" userId="" providerId="Windows Live" clId="Web-{FC420D36-11A0-4206-9E1A-AE553F86467C}" dt="2024-03-12T08:58:10.046" v="53"/>
          <ac:spMkLst>
            <pc:docMk/>
            <pc:sldMk cId="3959299767" sldId="256"/>
            <ac:spMk id="25" creationId="{4D1A5E71-B6B6-486A-8CDC-C7ABD9B903F6}"/>
          </ac:spMkLst>
        </pc:spChg>
        <pc:spChg chg="add del">
          <ac:chgData name="Utente guest" userId="" providerId="Windows Live" clId="Web-{FC420D36-11A0-4206-9E1A-AE553F86467C}" dt="2024-03-12T09:03:16.726" v="67"/>
          <ac:spMkLst>
            <pc:docMk/>
            <pc:sldMk cId="3959299767" sldId="256"/>
            <ac:spMk id="26" creationId="{7F70A2C4-3347-EF31-F002-FB70BCCF4497}"/>
          </ac:spMkLst>
        </pc:spChg>
        <pc:spChg chg="add del">
          <ac:chgData name="Utente guest" userId="" providerId="Windows Live" clId="Web-{FC420D36-11A0-4206-9E1A-AE553F86467C}" dt="2024-03-12T08:58:10.046" v="53"/>
          <ac:spMkLst>
            <pc:docMk/>
            <pc:sldMk cId="3959299767" sldId="256"/>
            <ac:spMk id="27" creationId="{5D981608-D865-4AD7-AC34-A2398EA199DE}"/>
          </ac:spMkLst>
        </pc:spChg>
        <pc:spChg chg="add">
          <ac:chgData name="Utente guest" userId="" providerId="Windows Live" clId="Web-{FC420D36-11A0-4206-9E1A-AE553F86467C}" dt="2024-03-12T09:03:16.741" v="68"/>
          <ac:spMkLst>
            <pc:docMk/>
            <pc:sldMk cId="3959299767" sldId="256"/>
            <ac:spMk id="28" creationId="{19F9BF86-FE94-4517-B97D-026C7515E589}"/>
          </ac:spMkLst>
        </pc:spChg>
        <pc:spChg chg="add">
          <ac:chgData name="Utente guest" userId="" providerId="Windows Live" clId="Web-{FC420D36-11A0-4206-9E1A-AE553F86467C}" dt="2024-03-12T09:03:16.741" v="68"/>
          <ac:spMkLst>
            <pc:docMk/>
            <pc:sldMk cId="3959299767" sldId="256"/>
            <ac:spMk id="30" creationId="{122AB34F-E75C-451A-8410-05B6C249E9D3}"/>
          </ac:spMkLst>
        </pc:spChg>
        <pc:spChg chg="add del">
          <ac:chgData name="Utente guest" userId="" providerId="Windows Live" clId="Web-{FC420D36-11A0-4206-9E1A-AE553F86467C}" dt="2024-03-12T08:58:12.656" v="55"/>
          <ac:spMkLst>
            <pc:docMk/>
            <pc:sldMk cId="3959299767" sldId="256"/>
            <ac:spMk id="36" creationId="{2CFB7124-993E-4CF3-A0CA-A32DF6CC44DF}"/>
          </ac:spMkLst>
        </pc:spChg>
        <pc:spChg chg="add del">
          <ac:chgData name="Utente guest" userId="" providerId="Windows Live" clId="Web-{FC420D36-11A0-4206-9E1A-AE553F86467C}" dt="2024-03-12T08:58:12.656" v="55"/>
          <ac:spMkLst>
            <pc:docMk/>
            <pc:sldMk cId="3959299767" sldId="256"/>
            <ac:spMk id="37" creationId="{0694F4EA-6586-4537-8435-1C89CECA279F}"/>
          </ac:spMkLst>
        </pc:spChg>
        <pc:spChg chg="add del">
          <ac:chgData name="Utente guest" userId="" providerId="Windows Live" clId="Web-{FC420D36-11A0-4206-9E1A-AE553F86467C}" dt="2024-03-12T08:58:21.969" v="57"/>
          <ac:spMkLst>
            <pc:docMk/>
            <pc:sldMk cId="3959299767" sldId="256"/>
            <ac:spMk id="39" creationId="{489B7BFD-8F45-4093-AD9C-91B15B0503D9}"/>
          </ac:spMkLst>
        </pc:spChg>
        <pc:spChg chg="add del">
          <ac:chgData name="Utente guest" userId="" providerId="Windows Live" clId="Web-{FC420D36-11A0-4206-9E1A-AE553F86467C}" dt="2024-03-12T08:58:21.969" v="57"/>
          <ac:spMkLst>
            <pc:docMk/>
            <pc:sldMk cId="3959299767" sldId="256"/>
            <ac:spMk id="41" creationId="{7871DA93-90AF-40F3-A1A1-04E16697205B}"/>
          </ac:spMkLst>
        </pc:spChg>
        <pc:spChg chg="add del">
          <ac:chgData name="Utente guest" userId="" providerId="Windows Live" clId="Web-{FC420D36-11A0-4206-9E1A-AE553F86467C}" dt="2024-03-12T08:58:21.969" v="57"/>
          <ac:spMkLst>
            <pc:docMk/>
            <pc:sldMk cId="3959299767" sldId="256"/>
            <ac:spMk id="42" creationId="{4FB204DF-284E-45F6-A017-79A4DF57BCCB}"/>
          </ac:spMkLst>
        </pc:spChg>
        <pc:spChg chg="add del">
          <ac:chgData name="Utente guest" userId="" providerId="Windows Live" clId="Web-{FC420D36-11A0-4206-9E1A-AE553F86467C}" dt="2024-03-12T08:58:21.969" v="57"/>
          <ac:spMkLst>
            <pc:docMk/>
            <pc:sldMk cId="3959299767" sldId="256"/>
            <ac:spMk id="43" creationId="{70616F44-B954-409D-87BC-C69465EDE168}"/>
          </ac:spMkLst>
        </pc:spChg>
        <pc:spChg chg="add del">
          <ac:chgData name="Utente guest" userId="" providerId="Windows Live" clId="Web-{FC420D36-11A0-4206-9E1A-AE553F86467C}" dt="2024-03-12T08:58:21.969" v="57"/>
          <ac:spMkLst>
            <pc:docMk/>
            <pc:sldMk cId="3959299767" sldId="256"/>
            <ac:spMk id="44" creationId="{E16C8D8F-10E9-4498-ABDB-0F923F8B6837}"/>
          </ac:spMkLst>
        </pc:spChg>
        <pc:spChg chg="add del">
          <ac:chgData name="Utente guest" userId="" providerId="Windows Live" clId="Web-{FC420D36-11A0-4206-9E1A-AE553F86467C}" dt="2024-03-12T08:58:21.969" v="57"/>
          <ac:spMkLst>
            <pc:docMk/>
            <pc:sldMk cId="3959299767" sldId="256"/>
            <ac:spMk id="45" creationId="{1E5A83E3-8A11-4492-BB6E-F5F2240316FB}"/>
          </ac:spMkLst>
        </pc:spChg>
        <pc:spChg chg="add del">
          <ac:chgData name="Utente guest" userId="" providerId="Windows Live" clId="Web-{FC420D36-11A0-4206-9E1A-AE553F86467C}" dt="2024-03-12T08:58:21.969" v="57"/>
          <ac:spMkLst>
            <pc:docMk/>
            <pc:sldMk cId="3959299767" sldId="256"/>
            <ac:spMk id="46" creationId="{4D1A5E71-B6B6-486A-8CDC-C7ABD9B903F6}"/>
          </ac:spMkLst>
        </pc:spChg>
        <pc:spChg chg="add del">
          <ac:chgData name="Utente guest" userId="" providerId="Windows Live" clId="Web-{FC420D36-11A0-4206-9E1A-AE553F86467C}" dt="2024-03-12T08:58:21.969" v="57"/>
          <ac:spMkLst>
            <pc:docMk/>
            <pc:sldMk cId="3959299767" sldId="256"/>
            <ac:spMk id="47" creationId="{5D981608-D865-4AD7-AC34-A2398EA199DE}"/>
          </ac:spMkLst>
        </pc:spChg>
        <pc:spChg chg="add del">
          <ac:chgData name="Utente guest" userId="" providerId="Windows Live" clId="Web-{FC420D36-11A0-4206-9E1A-AE553F86467C}" dt="2024-03-12T09:02:23.784" v="59"/>
          <ac:spMkLst>
            <pc:docMk/>
            <pc:sldMk cId="3959299767" sldId="256"/>
            <ac:spMk id="50" creationId="{1DB043B4-68C6-45B9-82AC-A5800EADB8DB}"/>
          </ac:spMkLst>
        </pc:spChg>
        <pc:spChg chg="add del">
          <ac:chgData name="Utente guest" userId="" providerId="Windows Live" clId="Web-{FC420D36-11A0-4206-9E1A-AE553F86467C}" dt="2024-03-12T09:02:23.784" v="59"/>
          <ac:spMkLst>
            <pc:docMk/>
            <pc:sldMk cId="3959299767" sldId="256"/>
            <ac:spMk id="51" creationId="{D87560B9-86B8-4558-93E9-FAB8DBE40C16}"/>
          </ac:spMkLst>
        </pc:spChg>
        <pc:spChg chg="add del">
          <ac:chgData name="Utente guest" userId="" providerId="Windows Live" clId="Web-{FC420D36-11A0-4206-9E1A-AE553F86467C}" dt="2024-03-12T09:02:23.784" v="59"/>
          <ac:spMkLst>
            <pc:docMk/>
            <pc:sldMk cId="3959299767" sldId="256"/>
            <ac:spMk id="52" creationId="{F28851F7-6B20-43F1-90FF-B41CE11AFC7E}"/>
          </ac:spMkLst>
        </pc:spChg>
        <pc:spChg chg="add del">
          <ac:chgData name="Utente guest" userId="" providerId="Windows Live" clId="Web-{FC420D36-11A0-4206-9E1A-AE553F86467C}" dt="2024-03-12T09:02:23.784" v="59"/>
          <ac:spMkLst>
            <pc:docMk/>
            <pc:sldMk cId="3959299767" sldId="256"/>
            <ac:spMk id="53" creationId="{09E6BACC-8290-425B-A517-1914E16D829A}"/>
          </ac:spMkLst>
        </pc:spChg>
        <pc:grpChg chg="add del">
          <ac:chgData name="Utente guest" userId="" providerId="Windows Live" clId="Web-{FC420D36-11A0-4206-9E1A-AE553F86467C}" dt="2024-03-12T08:58:10.046" v="53"/>
          <ac:grpSpMkLst>
            <pc:docMk/>
            <pc:sldMk cId="3959299767" sldId="256"/>
            <ac:grpSpMk id="11" creationId="{FC1BD014-5623-4064-BAFE-A5AAAFB3CE29}"/>
          </ac:grpSpMkLst>
        </pc:grpChg>
        <pc:grpChg chg="add del">
          <ac:chgData name="Utente guest" userId="" providerId="Windows Live" clId="Web-{FC420D36-11A0-4206-9E1A-AE553F86467C}" dt="2024-03-12T08:58:10.046" v="53"/>
          <ac:grpSpMkLst>
            <pc:docMk/>
            <pc:sldMk cId="3959299767" sldId="256"/>
            <ac:grpSpMk id="29" creationId="{FB9739EB-7F66-433D-841F-AB3CD18700B7}"/>
          </ac:grpSpMkLst>
        </pc:grpChg>
        <pc:grpChg chg="add del">
          <ac:chgData name="Utente guest" userId="" providerId="Windows Live" clId="Web-{FC420D36-11A0-4206-9E1A-AE553F86467C}" dt="2024-03-12T08:58:21.969" v="57"/>
          <ac:grpSpMkLst>
            <pc:docMk/>
            <pc:sldMk cId="3959299767" sldId="256"/>
            <ac:grpSpMk id="40" creationId="{FC1BD014-5623-4064-BAFE-A5AAAFB3CE29}"/>
          </ac:grpSpMkLst>
        </pc:grpChg>
        <pc:grpChg chg="add del">
          <ac:chgData name="Utente guest" userId="" providerId="Windows Live" clId="Web-{FC420D36-11A0-4206-9E1A-AE553F86467C}" dt="2024-03-12T08:58:21.969" v="57"/>
          <ac:grpSpMkLst>
            <pc:docMk/>
            <pc:sldMk cId="3959299767" sldId="256"/>
            <ac:grpSpMk id="48" creationId="{FB9739EB-7F66-433D-841F-AB3CD18700B7}"/>
          </ac:grpSpMkLst>
        </pc:grpChg>
        <pc:picChg chg="add del mod ord">
          <ac:chgData name="Utente guest" userId="" providerId="Windows Live" clId="Web-{FC420D36-11A0-4206-9E1A-AE553F86467C}" dt="2024-03-12T09:02:25.065" v="60"/>
          <ac:picMkLst>
            <pc:docMk/>
            <pc:sldMk cId="3959299767" sldId="256"/>
            <ac:picMk id="4" creationId="{3D9984CA-F0EC-66B8-3B6E-0694A58CCADE}"/>
          </ac:picMkLst>
        </pc:picChg>
        <pc:picChg chg="add mod ord">
          <ac:chgData name="Utente guest" userId="" providerId="Windows Live" clId="Web-{FC420D36-11A0-4206-9E1A-AE553F86467C}" dt="2024-03-12T09:03:16.741" v="68"/>
          <ac:picMkLst>
            <pc:docMk/>
            <pc:sldMk cId="3959299767" sldId="256"/>
            <ac:picMk id="5" creationId="{5312D42A-8D22-BE0D-7C11-F29C10BC558C}"/>
          </ac:picMkLst>
        </pc:picChg>
        <pc:cxnChg chg="add del">
          <ac:chgData name="Utente guest" userId="" providerId="Windows Live" clId="Web-{FC420D36-11A0-4206-9E1A-AE553F86467C}" dt="2024-03-12T09:02:43.786" v="63"/>
          <ac:cxnSpMkLst>
            <pc:docMk/>
            <pc:sldMk cId="3959299767" sldId="256"/>
            <ac:cxnSpMk id="7" creationId="{C41BAEC7-F7B0-4224-8B18-8F74B7D87F0B}"/>
          </ac:cxnSpMkLst>
        </pc:cxnChg>
        <pc:cxnChg chg="add">
          <ac:chgData name="Utente guest" userId="" providerId="Windows Live" clId="Web-{FC420D36-11A0-4206-9E1A-AE553F86467C}" dt="2024-03-12T09:03:16.741" v="68"/>
          <ac:cxnSpMkLst>
            <pc:docMk/>
            <pc:sldMk cId="3959299767" sldId="256"/>
            <ac:cxnSpMk id="31" creationId="{97CC2FE6-3AD0-4131-B4BC-1F4D65E25E13}"/>
          </ac:cxnSpMkLst>
        </pc:cxnChg>
      </pc:sldChg>
      <pc:sldChg chg="modSp">
        <pc:chgData name="Utente guest" userId="" providerId="Windows Live" clId="Web-{FC420D36-11A0-4206-9E1A-AE553F86467C}" dt="2024-03-12T09:07:40.136" v="87" actId="20577"/>
        <pc:sldMkLst>
          <pc:docMk/>
          <pc:sldMk cId="2573330464" sldId="257"/>
        </pc:sldMkLst>
        <pc:spChg chg="mod">
          <ac:chgData name="Utente guest" userId="" providerId="Windows Live" clId="Web-{FC420D36-11A0-4206-9E1A-AE553F86467C}" dt="2024-03-12T09:06:22.943" v="77" actId="20577"/>
          <ac:spMkLst>
            <pc:docMk/>
            <pc:sldMk cId="2573330464" sldId="257"/>
            <ac:spMk id="2" creationId="{4EFDB31A-F44F-BFF3-C1EF-143E97E3C30E}"/>
          </ac:spMkLst>
        </pc:spChg>
        <pc:spChg chg="mod">
          <ac:chgData name="Utente guest" userId="" providerId="Windows Live" clId="Web-{FC420D36-11A0-4206-9E1A-AE553F86467C}" dt="2024-03-12T09:07:40.136" v="87" actId="20577"/>
          <ac:spMkLst>
            <pc:docMk/>
            <pc:sldMk cId="2573330464" sldId="257"/>
            <ac:spMk id="3" creationId="{D304BB6C-7299-C41D-E263-9A3DC0DBCBC8}"/>
          </ac:spMkLst>
        </pc:spChg>
      </pc:sldChg>
      <pc:sldChg chg="new">
        <pc:chgData name="Utente guest" userId="" providerId="Windows Live" clId="Web-{FC420D36-11A0-4206-9E1A-AE553F86467C}" dt="2024-03-12T09:07:52.668" v="88"/>
        <pc:sldMkLst>
          <pc:docMk/>
          <pc:sldMk cId="447541252" sldId="258"/>
        </pc:sldMkLst>
      </pc:sldChg>
      <pc:sldChg chg="new">
        <pc:chgData name="Utente guest" userId="" providerId="Windows Live" clId="Web-{FC420D36-11A0-4206-9E1A-AE553F86467C}" dt="2024-03-12T09:07:55.528" v="89"/>
        <pc:sldMkLst>
          <pc:docMk/>
          <pc:sldMk cId="433671850" sldId="259"/>
        </pc:sldMkLst>
      </pc:sldChg>
      <pc:sldChg chg="new">
        <pc:chgData name="Utente guest" userId="" providerId="Windows Live" clId="Web-{FC420D36-11A0-4206-9E1A-AE553F86467C}" dt="2024-03-12T09:07:58.216" v="90"/>
        <pc:sldMkLst>
          <pc:docMk/>
          <pc:sldMk cId="2739404388" sldId="260"/>
        </pc:sldMkLst>
      </pc:sldChg>
      <pc:sldMasterChg chg="add del addSldLayout delSldLayout">
        <pc:chgData name="Utente guest" userId="" providerId="Windows Live" clId="Web-{FC420D36-11A0-4206-9E1A-AE553F86467C}" dt="2024-03-12T09:03:16.741" v="68"/>
        <pc:sldMasterMkLst>
          <pc:docMk/>
          <pc:sldMasterMk cId="1761690644" sldId="2147483648"/>
        </pc:sldMasterMkLst>
        <pc:sldLayoutChg chg="add del">
          <pc:chgData name="Utente guest" userId="" providerId="Windows Live" clId="Web-{FC420D36-11A0-4206-9E1A-AE553F86467C}" dt="2024-03-12T09:03:16.741" v="68"/>
          <pc:sldLayoutMkLst>
            <pc:docMk/>
            <pc:sldMasterMk cId="1761690644" sldId="2147483648"/>
            <pc:sldLayoutMk cId="1464270964" sldId="2147483649"/>
          </pc:sldLayoutMkLst>
        </pc:sldLayoutChg>
        <pc:sldLayoutChg chg="add del">
          <pc:chgData name="Utente guest" userId="" providerId="Windows Live" clId="Web-{FC420D36-11A0-4206-9E1A-AE553F86467C}" dt="2024-03-12T09:03:16.741" v="68"/>
          <pc:sldLayoutMkLst>
            <pc:docMk/>
            <pc:sldMasterMk cId="1761690644" sldId="2147483648"/>
            <pc:sldLayoutMk cId="2558576226" sldId="2147483650"/>
          </pc:sldLayoutMkLst>
        </pc:sldLayoutChg>
        <pc:sldLayoutChg chg="add del">
          <pc:chgData name="Utente guest" userId="" providerId="Windows Live" clId="Web-{FC420D36-11A0-4206-9E1A-AE553F86467C}" dt="2024-03-12T09:03:16.741" v="68"/>
          <pc:sldLayoutMkLst>
            <pc:docMk/>
            <pc:sldMasterMk cId="1761690644" sldId="2147483648"/>
            <pc:sldLayoutMk cId="2619270888" sldId="2147483651"/>
          </pc:sldLayoutMkLst>
        </pc:sldLayoutChg>
        <pc:sldLayoutChg chg="add del">
          <pc:chgData name="Utente guest" userId="" providerId="Windows Live" clId="Web-{FC420D36-11A0-4206-9E1A-AE553F86467C}" dt="2024-03-12T09:03:16.741" v="68"/>
          <pc:sldLayoutMkLst>
            <pc:docMk/>
            <pc:sldMasterMk cId="1761690644" sldId="2147483648"/>
            <pc:sldLayoutMk cId="2345320563" sldId="2147483652"/>
          </pc:sldLayoutMkLst>
        </pc:sldLayoutChg>
        <pc:sldLayoutChg chg="add del">
          <pc:chgData name="Utente guest" userId="" providerId="Windows Live" clId="Web-{FC420D36-11A0-4206-9E1A-AE553F86467C}" dt="2024-03-12T09:03:16.741" v="68"/>
          <pc:sldLayoutMkLst>
            <pc:docMk/>
            <pc:sldMasterMk cId="1761690644" sldId="2147483648"/>
            <pc:sldLayoutMk cId="3370488819" sldId="2147483653"/>
          </pc:sldLayoutMkLst>
        </pc:sldLayoutChg>
        <pc:sldLayoutChg chg="add del">
          <pc:chgData name="Utente guest" userId="" providerId="Windows Live" clId="Web-{FC420D36-11A0-4206-9E1A-AE553F86467C}" dt="2024-03-12T09:03:16.741" v="68"/>
          <pc:sldLayoutMkLst>
            <pc:docMk/>
            <pc:sldMasterMk cId="1761690644" sldId="2147483648"/>
            <pc:sldLayoutMk cId="2501056879" sldId="2147483654"/>
          </pc:sldLayoutMkLst>
        </pc:sldLayoutChg>
        <pc:sldLayoutChg chg="add del">
          <pc:chgData name="Utente guest" userId="" providerId="Windows Live" clId="Web-{FC420D36-11A0-4206-9E1A-AE553F86467C}" dt="2024-03-12T09:03:16.741" v="68"/>
          <pc:sldLayoutMkLst>
            <pc:docMk/>
            <pc:sldMasterMk cId="1761690644" sldId="2147483648"/>
            <pc:sldLayoutMk cId="1683585318" sldId="2147483655"/>
          </pc:sldLayoutMkLst>
        </pc:sldLayoutChg>
        <pc:sldLayoutChg chg="add del">
          <pc:chgData name="Utente guest" userId="" providerId="Windows Live" clId="Web-{FC420D36-11A0-4206-9E1A-AE553F86467C}" dt="2024-03-12T09:03:16.741" v="68"/>
          <pc:sldLayoutMkLst>
            <pc:docMk/>
            <pc:sldMasterMk cId="1761690644" sldId="2147483648"/>
            <pc:sldLayoutMk cId="2841986819" sldId="2147483656"/>
          </pc:sldLayoutMkLst>
        </pc:sldLayoutChg>
        <pc:sldLayoutChg chg="add del">
          <pc:chgData name="Utente guest" userId="" providerId="Windows Live" clId="Web-{FC420D36-11A0-4206-9E1A-AE553F86467C}" dt="2024-03-12T09:03:16.741" v="68"/>
          <pc:sldLayoutMkLst>
            <pc:docMk/>
            <pc:sldMasterMk cId="1761690644" sldId="2147483648"/>
            <pc:sldLayoutMk cId="4267623094" sldId="2147483657"/>
          </pc:sldLayoutMkLst>
        </pc:sldLayoutChg>
        <pc:sldLayoutChg chg="add del">
          <pc:chgData name="Utente guest" userId="" providerId="Windows Live" clId="Web-{FC420D36-11A0-4206-9E1A-AE553F86467C}" dt="2024-03-12T09:03:16.741" v="68"/>
          <pc:sldLayoutMkLst>
            <pc:docMk/>
            <pc:sldMasterMk cId="1761690644" sldId="2147483648"/>
            <pc:sldLayoutMk cId="4219917114" sldId="2147483658"/>
          </pc:sldLayoutMkLst>
        </pc:sldLayoutChg>
        <pc:sldLayoutChg chg="add del">
          <pc:chgData name="Utente guest" userId="" providerId="Windows Live" clId="Web-{FC420D36-11A0-4206-9E1A-AE553F86467C}" dt="2024-03-12T09:03:16.741" v="68"/>
          <pc:sldLayoutMkLst>
            <pc:docMk/>
            <pc:sldMasterMk cId="1761690644" sldId="2147483648"/>
            <pc:sldLayoutMk cId="2211100101" sldId="2147483659"/>
          </pc:sldLayoutMkLst>
        </pc:sldLayoutChg>
      </pc:sldMasterChg>
      <pc:sldMasterChg chg="add del replId addSldLayout delSldLayout">
        <pc:chgData name="Utente guest" userId="" providerId="Windows Live" clId="Web-{FC420D36-11A0-4206-9E1A-AE553F86467C}" dt="2024-03-12T08:58:12.656" v="55"/>
        <pc:sldMasterMkLst>
          <pc:docMk/>
          <pc:sldMasterMk cId="3839726966" sldId="2147483660"/>
        </pc:sldMasterMkLst>
        <pc:sldLayoutChg chg="add del replId">
          <pc:chgData name="Utente guest" userId="" providerId="Windows Live" clId="Web-{FC420D36-11A0-4206-9E1A-AE553F86467C}" dt="2024-03-12T08:58:12.656" v="55"/>
          <pc:sldLayoutMkLst>
            <pc:docMk/>
            <pc:sldMasterMk cId="3839726966" sldId="2147483660"/>
            <pc:sldLayoutMk cId="3766912229" sldId="2147483661"/>
          </pc:sldLayoutMkLst>
        </pc:sldLayoutChg>
      </pc:sldMasterChg>
      <pc:sldMasterChg chg="add del addSldLayout delSldLayout">
        <pc:chgData name="Utente guest" userId="" providerId="Windows Live" clId="Web-{FC420D36-11A0-4206-9E1A-AE553F86467C}" dt="2024-03-12T08:58:21.969" v="57"/>
        <pc:sldMasterMkLst>
          <pc:docMk/>
          <pc:sldMasterMk cId="88800825" sldId="2147483673"/>
        </pc:sldMasterMkLst>
        <pc:sldLayoutChg chg="add del">
          <pc:chgData name="Utente guest" userId="" providerId="Windows Live" clId="Web-{FC420D36-11A0-4206-9E1A-AE553F86467C}" dt="2024-03-12T08:58:21.969" v="57"/>
          <pc:sldLayoutMkLst>
            <pc:docMk/>
            <pc:sldMasterMk cId="88800825" sldId="2147483673"/>
            <pc:sldLayoutMk cId="2483887567" sldId="2147483668"/>
          </pc:sldLayoutMkLst>
        </pc:sldLayoutChg>
      </pc:sldMasterChg>
      <pc:sldMasterChg chg="add addSldLayout">
        <pc:chgData name="Utente guest" userId="" providerId="Windows Live" clId="Web-{FC420D36-11A0-4206-9E1A-AE553F86467C}" dt="2024-03-12T09:03:16.741" v="68"/>
        <pc:sldMasterMkLst>
          <pc:docMk/>
          <pc:sldMasterMk cId="3314977510" sldId="2147483725"/>
        </pc:sldMasterMkLst>
        <pc:sldLayoutChg chg="add">
          <pc:chgData name="Utente guest" userId="" providerId="Windows Live" clId="Web-{FC420D36-11A0-4206-9E1A-AE553F86467C}" dt="2024-03-12T09:03:16.741" v="68"/>
          <pc:sldLayoutMkLst>
            <pc:docMk/>
            <pc:sldMasterMk cId="3314977510" sldId="2147483725"/>
            <pc:sldLayoutMk cId="4122997521" sldId="2147483720"/>
          </pc:sldLayoutMkLst>
        </pc:sldLayoutChg>
      </pc:sldMasterChg>
      <pc:sldMasterChg chg="add del addSldLayout delSldLayout">
        <pc:chgData name="Utente guest" userId="" providerId="Windows Live" clId="Web-{FC420D36-11A0-4206-9E1A-AE553F86467C}" dt="2024-03-12T09:03:16.726" v="67"/>
        <pc:sldMasterMkLst>
          <pc:docMk/>
          <pc:sldMasterMk cId="265440229" sldId="2147483738"/>
        </pc:sldMasterMkLst>
        <pc:sldLayoutChg chg="add del">
          <pc:chgData name="Utente guest" userId="" providerId="Windows Live" clId="Web-{FC420D36-11A0-4206-9E1A-AE553F86467C}" dt="2024-03-12T09:03:16.726" v="67"/>
          <pc:sldLayoutMkLst>
            <pc:docMk/>
            <pc:sldMasterMk cId="265440229" sldId="2147483738"/>
            <pc:sldLayoutMk cId="1329234898" sldId="2147483733"/>
          </pc:sldLayoutMkLst>
        </pc:sldLayoutChg>
      </pc:sldMasterChg>
      <pc:sldMasterChg chg="add del addSldLayout delSldLayout">
        <pc:chgData name="Utente guest" userId="" providerId="Windows Live" clId="Web-{FC420D36-11A0-4206-9E1A-AE553F86467C}" dt="2024-03-12T09:02:23.784" v="59"/>
        <pc:sldMasterMkLst>
          <pc:docMk/>
          <pc:sldMasterMk cId="2720181748" sldId="2147483751"/>
        </pc:sldMasterMkLst>
        <pc:sldLayoutChg chg="add del">
          <pc:chgData name="Utente guest" userId="" providerId="Windows Live" clId="Web-{FC420D36-11A0-4206-9E1A-AE553F86467C}" dt="2024-03-12T09:02:23.784" v="59"/>
          <pc:sldLayoutMkLst>
            <pc:docMk/>
            <pc:sldMasterMk cId="2720181748" sldId="2147483751"/>
            <pc:sldLayoutMk cId="1466747143" sldId="2147483746"/>
          </pc:sldLayoutMkLst>
        </pc:sldLayoutChg>
      </pc:sldMasterChg>
    </pc:docChg>
  </pc:docChgLst>
  <pc:docChgLst>
    <pc:chgData name="Utente guest" providerId="Windows Live" clId="Web-{E6B23C01-F99A-4F29-9614-5FFB5E6850DA}"/>
    <pc:docChg chg="addSld modSld">
      <pc:chgData name="Utente guest" userId="" providerId="Windows Live" clId="Web-{E6B23C01-F99A-4F29-9614-5FFB5E6850DA}" dt="2024-03-17T17:16:12.465" v="638" actId="1076"/>
      <pc:docMkLst>
        <pc:docMk/>
      </pc:docMkLst>
      <pc:sldChg chg="addAnim delAnim modAnim">
        <pc:chgData name="Utente guest" userId="" providerId="Windows Live" clId="Web-{E6B23C01-F99A-4F29-9614-5FFB5E6850DA}" dt="2024-03-17T17:04:39.414" v="609"/>
        <pc:sldMkLst>
          <pc:docMk/>
          <pc:sldMk cId="2573330464" sldId="257"/>
        </pc:sldMkLst>
      </pc:sldChg>
      <pc:sldChg chg="addSp delSp modSp">
        <pc:chgData name="Utente guest" userId="" providerId="Windows Live" clId="Web-{E6B23C01-F99A-4F29-9614-5FFB5E6850DA}" dt="2024-03-17T16:41:13.108" v="109"/>
        <pc:sldMkLst>
          <pc:docMk/>
          <pc:sldMk cId="447541252" sldId="258"/>
        </pc:sldMkLst>
        <pc:spChg chg="mod">
          <ac:chgData name="Utente guest" userId="" providerId="Windows Live" clId="Web-{E6B23C01-F99A-4F29-9614-5FFB5E6850DA}" dt="2024-03-17T16:38:12.782" v="101" actId="14100"/>
          <ac:spMkLst>
            <pc:docMk/>
            <pc:sldMk cId="447541252" sldId="258"/>
            <ac:spMk id="3" creationId="{A6925D04-1CB9-8B98-25FE-BB6744EF1630}"/>
          </ac:spMkLst>
        </pc:spChg>
        <pc:picChg chg="add mod">
          <ac:chgData name="Utente guest" userId="" providerId="Windows Live" clId="Web-{E6B23C01-F99A-4F29-9614-5FFB5E6850DA}" dt="2024-03-17T16:41:13.108" v="109"/>
          <ac:picMkLst>
            <pc:docMk/>
            <pc:sldMk cId="447541252" sldId="258"/>
            <ac:picMk id="4" creationId="{35106D56-DD55-B5AC-D667-A55CD755F890}"/>
          </ac:picMkLst>
        </pc:picChg>
        <pc:picChg chg="del mod">
          <ac:chgData name="Utente guest" userId="" providerId="Windows Live" clId="Web-{E6B23C01-F99A-4F29-9614-5FFB5E6850DA}" dt="2024-03-17T16:35:34.317" v="7"/>
          <ac:picMkLst>
            <pc:docMk/>
            <pc:sldMk cId="447541252" sldId="258"/>
            <ac:picMk id="5" creationId="{EE824614-EA0B-D432-70B9-D7A72216F62B}"/>
          </ac:picMkLst>
        </pc:picChg>
        <pc:picChg chg="mod">
          <ac:chgData name="Utente guest" userId="" providerId="Windows Live" clId="Web-{E6B23C01-F99A-4F29-9614-5FFB5E6850DA}" dt="2024-03-17T16:38:22.908" v="103"/>
          <ac:picMkLst>
            <pc:docMk/>
            <pc:sldMk cId="447541252" sldId="258"/>
            <ac:picMk id="7" creationId="{3077BC85-307C-008C-DC4D-841BA35C553C}"/>
          </ac:picMkLst>
        </pc:picChg>
      </pc:sldChg>
      <pc:sldChg chg="addSp delSp modSp">
        <pc:chgData name="Utente guest" userId="" providerId="Windows Live" clId="Web-{E6B23C01-F99A-4F29-9614-5FFB5E6850DA}" dt="2024-03-17T16:47:02.946" v="247" actId="14100"/>
        <pc:sldMkLst>
          <pc:docMk/>
          <pc:sldMk cId="3644310401" sldId="259"/>
        </pc:sldMkLst>
        <pc:spChg chg="mod">
          <ac:chgData name="Utente guest" userId="" providerId="Windows Live" clId="Web-{E6B23C01-F99A-4F29-9614-5FFB5E6850DA}" dt="2024-03-17T16:47:02.946" v="247" actId="14100"/>
          <ac:spMkLst>
            <pc:docMk/>
            <pc:sldMk cId="3644310401" sldId="259"/>
            <ac:spMk id="3" creationId="{A6925D04-1CB9-8B98-25FE-BB6744EF1630}"/>
          </ac:spMkLst>
        </pc:spChg>
        <pc:picChg chg="add mod modCrop">
          <ac:chgData name="Utente guest" userId="" providerId="Windows Live" clId="Web-{E6B23C01-F99A-4F29-9614-5FFB5E6850DA}" dt="2024-03-17T16:42:33.332" v="115" actId="1076"/>
          <ac:picMkLst>
            <pc:docMk/>
            <pc:sldMk cId="3644310401" sldId="259"/>
            <ac:picMk id="4" creationId="{4285D026-DAB7-60FD-8C08-54B10BBBCF75}"/>
          </ac:picMkLst>
        </pc:picChg>
        <pc:picChg chg="del">
          <ac:chgData name="Utente guest" userId="" providerId="Windows Live" clId="Web-{E6B23C01-F99A-4F29-9614-5FFB5E6850DA}" dt="2024-03-17T16:40:25.854" v="106"/>
          <ac:picMkLst>
            <pc:docMk/>
            <pc:sldMk cId="3644310401" sldId="259"/>
            <ac:picMk id="5" creationId="{EE824614-EA0B-D432-70B9-D7A72216F62B}"/>
          </ac:picMkLst>
        </pc:picChg>
        <pc:picChg chg="mod">
          <ac:chgData name="Utente guest" userId="" providerId="Windows Live" clId="Web-{E6B23C01-F99A-4F29-9614-5FFB5E6850DA}" dt="2024-03-17T16:39:14.146" v="104"/>
          <ac:picMkLst>
            <pc:docMk/>
            <pc:sldMk cId="3644310401" sldId="259"/>
            <ac:picMk id="7" creationId="{3077BC85-307C-008C-DC4D-841BA35C553C}"/>
          </ac:picMkLst>
        </pc:picChg>
      </pc:sldChg>
      <pc:sldChg chg="addSp delSp modSp">
        <pc:chgData name="Utente guest" userId="" providerId="Windows Live" clId="Web-{E6B23C01-F99A-4F29-9614-5FFB5E6850DA}" dt="2024-03-17T16:53:23.130" v="367" actId="14100"/>
        <pc:sldMkLst>
          <pc:docMk/>
          <pc:sldMk cId="3029013807" sldId="260"/>
        </pc:sldMkLst>
        <pc:spChg chg="mod">
          <ac:chgData name="Utente guest" userId="" providerId="Windows Live" clId="Web-{E6B23C01-F99A-4F29-9614-5FFB5E6850DA}" dt="2024-03-17T16:53:23.130" v="367" actId="14100"/>
          <ac:spMkLst>
            <pc:docMk/>
            <pc:sldMk cId="3029013807" sldId="260"/>
            <ac:spMk id="3" creationId="{A6925D04-1CB9-8B98-25FE-BB6744EF1630}"/>
          </ac:spMkLst>
        </pc:spChg>
        <pc:picChg chg="add mod">
          <ac:chgData name="Utente guest" userId="" providerId="Windows Live" clId="Web-{E6B23C01-F99A-4F29-9614-5FFB5E6850DA}" dt="2024-03-17T16:48:35.828" v="252" actId="1076"/>
          <ac:picMkLst>
            <pc:docMk/>
            <pc:sldMk cId="3029013807" sldId="260"/>
            <ac:picMk id="4" creationId="{B5CE105D-4BC9-6ED7-DA32-3A0E1FAFC3EB}"/>
          </ac:picMkLst>
        </pc:picChg>
        <pc:picChg chg="del">
          <ac:chgData name="Utente guest" userId="" providerId="Windows Live" clId="Web-{E6B23C01-F99A-4F29-9614-5FFB5E6850DA}" dt="2024-03-17T16:48:02.388" v="248"/>
          <ac:picMkLst>
            <pc:docMk/>
            <pc:sldMk cId="3029013807" sldId="260"/>
            <ac:picMk id="5" creationId="{EE824614-EA0B-D432-70B9-D7A72216F62B}"/>
          </ac:picMkLst>
        </pc:picChg>
        <pc:picChg chg="mod">
          <ac:chgData name="Utente guest" userId="" providerId="Windows Live" clId="Web-{E6B23C01-F99A-4F29-9614-5FFB5E6850DA}" dt="2024-03-17T16:39:26.334" v="105"/>
          <ac:picMkLst>
            <pc:docMk/>
            <pc:sldMk cId="3029013807" sldId="260"/>
            <ac:picMk id="7" creationId="{3077BC85-307C-008C-DC4D-841BA35C553C}"/>
          </ac:picMkLst>
        </pc:picChg>
      </pc:sldChg>
      <pc:sldChg chg="addSp delSp modSp add replId">
        <pc:chgData name="Utente guest" userId="" providerId="Windows Live" clId="Web-{E6B23C01-F99A-4F29-9614-5FFB5E6850DA}" dt="2024-03-17T16:56:01.423" v="473"/>
        <pc:sldMkLst>
          <pc:docMk/>
          <pc:sldMk cId="118518472" sldId="261"/>
        </pc:sldMkLst>
        <pc:spChg chg="mod">
          <ac:chgData name="Utente guest" userId="" providerId="Windows Live" clId="Web-{E6B23C01-F99A-4F29-9614-5FFB5E6850DA}" dt="2024-03-17T16:55:49.359" v="469" actId="20577"/>
          <ac:spMkLst>
            <pc:docMk/>
            <pc:sldMk cId="118518472" sldId="261"/>
            <ac:spMk id="3" creationId="{A6925D04-1CB9-8B98-25FE-BB6744EF1630}"/>
          </ac:spMkLst>
        </pc:spChg>
        <pc:picChg chg="del">
          <ac:chgData name="Utente guest" userId="" providerId="Windows Live" clId="Web-{E6B23C01-F99A-4F29-9614-5FFB5E6850DA}" dt="2024-03-17T16:51:10.058" v="357"/>
          <ac:picMkLst>
            <pc:docMk/>
            <pc:sldMk cId="118518472" sldId="261"/>
            <ac:picMk id="4" creationId="{B5CE105D-4BC9-6ED7-DA32-3A0E1FAFC3EB}"/>
          </ac:picMkLst>
        </pc:picChg>
        <pc:picChg chg="add mod">
          <ac:chgData name="Utente guest" userId="" providerId="Windows Live" clId="Web-{E6B23C01-F99A-4F29-9614-5FFB5E6850DA}" dt="2024-03-17T16:52:57.284" v="364" actId="1076"/>
          <ac:picMkLst>
            <pc:docMk/>
            <pc:sldMk cId="118518472" sldId="261"/>
            <ac:picMk id="5" creationId="{A04F10FC-39C4-7B71-E513-87C0DCF22C89}"/>
          </ac:picMkLst>
        </pc:picChg>
        <pc:picChg chg="add del mod">
          <ac:chgData name="Utente guest" userId="" providerId="Windows Live" clId="Web-{E6B23C01-F99A-4F29-9614-5FFB5E6850DA}" dt="2024-03-17T16:55:53.078" v="471"/>
          <ac:picMkLst>
            <pc:docMk/>
            <pc:sldMk cId="118518472" sldId="261"/>
            <ac:picMk id="6" creationId="{35A5B8B6-03E3-E7E4-D141-2CB18707F2FA}"/>
          </ac:picMkLst>
        </pc:picChg>
        <pc:picChg chg="add del mod">
          <ac:chgData name="Utente guest" userId="" providerId="Windows Live" clId="Web-{E6B23C01-F99A-4F29-9614-5FFB5E6850DA}" dt="2024-03-17T16:56:01.423" v="473"/>
          <ac:picMkLst>
            <pc:docMk/>
            <pc:sldMk cId="118518472" sldId="261"/>
            <ac:picMk id="8" creationId="{42951B55-0832-B317-FD07-769E59CDE162}"/>
          </ac:picMkLst>
        </pc:picChg>
      </pc:sldChg>
      <pc:sldChg chg="addSp delSp modSp add replId">
        <pc:chgData name="Utente guest" userId="" providerId="Windows Live" clId="Web-{E6B23C01-F99A-4F29-9614-5FFB5E6850DA}" dt="2024-03-17T17:02:40.046" v="600" actId="20577"/>
        <pc:sldMkLst>
          <pc:docMk/>
          <pc:sldMk cId="2667632454" sldId="262"/>
        </pc:sldMkLst>
        <pc:spChg chg="mod">
          <ac:chgData name="Utente guest" userId="" providerId="Windows Live" clId="Web-{E6B23C01-F99A-4F29-9614-5FFB5E6850DA}" dt="2024-03-17T17:00:07.425" v="485" actId="1076"/>
          <ac:spMkLst>
            <pc:docMk/>
            <pc:sldMk cId="2667632454" sldId="262"/>
            <ac:spMk id="2" creationId="{1DC87354-D3DB-4557-FB84-F3990754866E}"/>
          </ac:spMkLst>
        </pc:spChg>
        <pc:spChg chg="mod">
          <ac:chgData name="Utente guest" userId="" providerId="Windows Live" clId="Web-{E6B23C01-F99A-4F29-9614-5FFB5E6850DA}" dt="2024-03-17T17:02:40.046" v="600" actId="20577"/>
          <ac:spMkLst>
            <pc:docMk/>
            <pc:sldMk cId="2667632454" sldId="262"/>
            <ac:spMk id="3" creationId="{A6925D04-1CB9-8B98-25FE-BB6744EF1630}"/>
          </ac:spMkLst>
        </pc:spChg>
        <pc:picChg chg="add mod">
          <ac:chgData name="Utente guest" userId="" providerId="Windows Live" clId="Web-{E6B23C01-F99A-4F29-9614-5FFB5E6850DA}" dt="2024-03-17T17:00:40.662" v="488" actId="1076"/>
          <ac:picMkLst>
            <pc:docMk/>
            <pc:sldMk cId="2667632454" sldId="262"/>
            <ac:picMk id="4" creationId="{C5E36DAA-7B38-2FF3-8B22-52E647A770BB}"/>
          </ac:picMkLst>
        </pc:picChg>
        <pc:picChg chg="del">
          <ac:chgData name="Utente guest" userId="" providerId="Windows Live" clId="Web-{E6B23C01-F99A-4F29-9614-5FFB5E6850DA}" dt="2024-03-17T16:58:12.698" v="475"/>
          <ac:picMkLst>
            <pc:docMk/>
            <pc:sldMk cId="2667632454" sldId="262"/>
            <ac:picMk id="5" creationId="{A04F10FC-39C4-7B71-E513-87C0DCF22C89}"/>
          </ac:picMkLst>
        </pc:picChg>
      </pc:sldChg>
      <pc:sldChg chg="addSp delSp modSp add replId">
        <pc:chgData name="Utente guest" userId="" providerId="Windows Live" clId="Web-{E6B23C01-F99A-4F29-9614-5FFB5E6850DA}" dt="2024-03-17T17:16:12.465" v="638" actId="1076"/>
        <pc:sldMkLst>
          <pc:docMk/>
          <pc:sldMk cId="3585827000" sldId="263"/>
        </pc:sldMkLst>
        <pc:spChg chg="mod">
          <ac:chgData name="Utente guest" userId="" providerId="Windows Live" clId="Web-{E6B23C01-F99A-4F29-9614-5FFB5E6850DA}" dt="2024-03-17T17:05:45.184" v="628" actId="1076"/>
          <ac:spMkLst>
            <pc:docMk/>
            <pc:sldMk cId="3585827000" sldId="263"/>
            <ac:spMk id="2" creationId="{1DC87354-D3DB-4557-FB84-F3990754866E}"/>
          </ac:spMkLst>
        </pc:spChg>
        <pc:spChg chg="del">
          <ac:chgData name="Utente guest" userId="" providerId="Windows Live" clId="Web-{E6B23C01-F99A-4F29-9614-5FFB5E6850DA}" dt="2024-03-17T17:04:58.947" v="612"/>
          <ac:spMkLst>
            <pc:docMk/>
            <pc:sldMk cId="3585827000" sldId="263"/>
            <ac:spMk id="3" creationId="{A6925D04-1CB9-8B98-25FE-BB6744EF1630}"/>
          </ac:spMkLst>
        </pc:spChg>
        <pc:spChg chg="add del mod">
          <ac:chgData name="Utente guest" userId="" providerId="Windows Live" clId="Web-{E6B23C01-F99A-4F29-9614-5FFB5E6850DA}" dt="2024-03-17T17:05:02.962" v="613"/>
          <ac:spMkLst>
            <pc:docMk/>
            <pc:sldMk cId="3585827000" sldId="263"/>
            <ac:spMk id="6" creationId="{F8790EE3-A7CB-A676-8775-8468600A5713}"/>
          </ac:spMkLst>
        </pc:spChg>
        <pc:picChg chg="del">
          <ac:chgData name="Utente guest" userId="" providerId="Windows Live" clId="Web-{E6B23C01-F99A-4F29-9614-5FFB5E6850DA}" dt="2024-03-17T17:04:51.165" v="611"/>
          <ac:picMkLst>
            <pc:docMk/>
            <pc:sldMk cId="3585827000" sldId="263"/>
            <ac:picMk id="4" creationId="{C5E36DAA-7B38-2FF3-8B22-52E647A770BB}"/>
          </ac:picMkLst>
        </pc:picChg>
        <pc:picChg chg="add mod">
          <ac:chgData name="Utente guest" userId="" providerId="Windows Live" clId="Web-{E6B23C01-F99A-4F29-9614-5FFB5E6850DA}" dt="2024-03-17T17:14:44.411" v="635" actId="1076"/>
          <ac:picMkLst>
            <pc:docMk/>
            <pc:sldMk cId="3585827000" sldId="263"/>
            <ac:picMk id="8" creationId="{C3A0F15C-91E3-4169-678A-D6235A2DA372}"/>
          </ac:picMkLst>
        </pc:picChg>
        <pc:picChg chg="add mod">
          <ac:chgData name="Utente guest" userId="" providerId="Windows Live" clId="Web-{E6B23C01-F99A-4F29-9614-5FFB5E6850DA}" dt="2024-03-17T17:16:12.465" v="638" actId="1076"/>
          <ac:picMkLst>
            <pc:docMk/>
            <pc:sldMk cId="3585827000" sldId="263"/>
            <ac:picMk id="9" creationId="{CF134EEB-5B0A-1C2C-43DD-4EB23B71D8FC}"/>
          </ac:picMkLst>
        </pc:picChg>
        <pc:picChg chg="add mod">
          <ac:chgData name="Utente guest" userId="" providerId="Windows Live" clId="Web-{E6B23C01-F99A-4F29-9614-5FFB5E6850DA}" dt="2024-03-17T17:14:42.442" v="634" actId="1076"/>
          <ac:picMkLst>
            <pc:docMk/>
            <pc:sldMk cId="3585827000" sldId="263"/>
            <ac:picMk id="11" creationId="{7E3D7B65-BFAE-5551-8378-0976684F56BC}"/>
          </ac:picMkLst>
        </pc:picChg>
      </pc:sldChg>
    </pc:docChg>
  </pc:docChgLst>
  <pc:docChgLst>
    <pc:chgData name="Alessandro Mizzon" userId="a033020b98fa682f" providerId="LiveId" clId="{20DA455D-0B49-452C-A3D6-371A9F8388E6}"/>
    <pc:docChg chg="undo redo custSel addSld delSld modSld">
      <pc:chgData name="Alessandro Mizzon" userId="a033020b98fa682f" providerId="LiveId" clId="{20DA455D-0B49-452C-A3D6-371A9F8388E6}" dt="2024-03-18T15:13:36.447" v="1358" actId="20577"/>
      <pc:docMkLst>
        <pc:docMk/>
      </pc:docMkLst>
      <pc:sldChg chg="modSp mod">
        <pc:chgData name="Alessandro Mizzon" userId="a033020b98fa682f" providerId="LiveId" clId="{20DA455D-0B49-452C-A3D6-371A9F8388E6}" dt="2024-03-18T15:06:13.978" v="1284" actId="255"/>
        <pc:sldMkLst>
          <pc:docMk/>
          <pc:sldMk cId="2573330464" sldId="257"/>
        </pc:sldMkLst>
        <pc:spChg chg="mod">
          <ac:chgData name="Alessandro Mizzon" userId="a033020b98fa682f" providerId="LiveId" clId="{20DA455D-0B49-452C-A3D6-371A9F8388E6}" dt="2024-03-18T15:06:13.978" v="1284" actId="255"/>
          <ac:spMkLst>
            <pc:docMk/>
            <pc:sldMk cId="2573330464" sldId="257"/>
            <ac:spMk id="2" creationId="{4EFDB31A-F44F-BFF3-C1EF-143E97E3C30E}"/>
          </ac:spMkLst>
        </pc:spChg>
      </pc:sldChg>
      <pc:sldChg chg="addSp delSp modSp mod setBg addAnim delAnim modAnim setClrOvrMap">
        <pc:chgData name="Alessandro Mizzon" userId="a033020b98fa682f" providerId="LiveId" clId="{20DA455D-0B49-452C-A3D6-371A9F8388E6}" dt="2024-03-18T15:13:01.403" v="1346" actId="20577"/>
        <pc:sldMkLst>
          <pc:docMk/>
          <pc:sldMk cId="447541252" sldId="258"/>
        </pc:sldMkLst>
        <pc:spChg chg="mod">
          <ac:chgData name="Alessandro Mizzon" userId="a033020b98fa682f" providerId="LiveId" clId="{20DA455D-0B49-452C-A3D6-371A9F8388E6}" dt="2024-03-18T15:06:40.940" v="1289" actId="2711"/>
          <ac:spMkLst>
            <pc:docMk/>
            <pc:sldMk cId="447541252" sldId="258"/>
            <ac:spMk id="2" creationId="{1DC87354-D3DB-4557-FB84-F3990754866E}"/>
          </ac:spMkLst>
        </pc:spChg>
        <pc:spChg chg="mod">
          <ac:chgData name="Alessandro Mizzon" userId="a033020b98fa682f" providerId="LiveId" clId="{20DA455D-0B49-452C-A3D6-371A9F8388E6}" dt="2024-03-18T15:13:01.403" v="1346" actId="20577"/>
          <ac:spMkLst>
            <pc:docMk/>
            <pc:sldMk cId="447541252" sldId="258"/>
            <ac:spMk id="3" creationId="{A6925D04-1CB9-8B98-25FE-BB6744EF1630}"/>
          </ac:spMkLst>
        </pc:spChg>
        <pc:spChg chg="add del">
          <ac:chgData name="Alessandro Mizzon" userId="a033020b98fa682f" providerId="LiveId" clId="{20DA455D-0B49-452C-A3D6-371A9F8388E6}" dt="2024-03-18T15:01:21.213" v="1240" actId="26606"/>
          <ac:spMkLst>
            <pc:docMk/>
            <pc:sldMk cId="447541252" sldId="258"/>
            <ac:spMk id="10" creationId="{19F9BF86-FE94-4517-B97D-026C7515E589}"/>
          </ac:spMkLst>
        </pc:spChg>
        <pc:spChg chg="add del">
          <ac:chgData name="Alessandro Mizzon" userId="a033020b98fa682f" providerId="LiveId" clId="{20DA455D-0B49-452C-A3D6-371A9F8388E6}" dt="2024-03-18T14:26:55.446" v="398" actId="26606"/>
          <ac:spMkLst>
            <pc:docMk/>
            <pc:sldMk cId="447541252" sldId="258"/>
            <ac:spMk id="14" creationId="{19F9BF86-FE94-4517-B97D-026C7515E589}"/>
          </ac:spMkLst>
        </pc:spChg>
        <pc:spChg chg="add del">
          <ac:chgData name="Alessandro Mizzon" userId="a033020b98fa682f" providerId="LiveId" clId="{20DA455D-0B49-452C-A3D6-371A9F8388E6}" dt="2024-03-18T14:55:34.247" v="1197" actId="26606"/>
          <ac:spMkLst>
            <pc:docMk/>
            <pc:sldMk cId="447541252" sldId="258"/>
            <ac:spMk id="16" creationId="{CFD1D2CD-954D-4C4D-B505-05EAD159B230}"/>
          </ac:spMkLst>
        </pc:spChg>
        <pc:spChg chg="add del">
          <ac:chgData name="Alessandro Mizzon" userId="a033020b98fa682f" providerId="LiveId" clId="{20DA455D-0B49-452C-A3D6-371A9F8388E6}" dt="2024-03-18T06:21:09.566" v="204" actId="26606"/>
          <ac:spMkLst>
            <pc:docMk/>
            <pc:sldMk cId="447541252" sldId="258"/>
            <ac:spMk id="19" creationId="{89BBA96D-760C-44C0-B94F-3FDC8357B2C8}"/>
          </ac:spMkLst>
        </pc:spChg>
        <pc:spChg chg="add del">
          <ac:chgData name="Alessandro Mizzon" userId="a033020b98fa682f" providerId="LiveId" clId="{20DA455D-0B49-452C-A3D6-371A9F8388E6}" dt="2024-03-18T14:26:30.003" v="389" actId="26606"/>
          <ac:spMkLst>
            <pc:docMk/>
            <pc:sldMk cId="447541252" sldId="258"/>
            <ac:spMk id="20" creationId="{19F9BF86-FE94-4517-B97D-026C7515E589}"/>
          </ac:spMkLst>
        </pc:spChg>
        <pc:spChg chg="add del">
          <ac:chgData name="Alessandro Mizzon" userId="a033020b98fa682f" providerId="LiveId" clId="{20DA455D-0B49-452C-A3D6-371A9F8388E6}" dt="2024-03-18T06:21:09.566" v="204" actId="26606"/>
          <ac:spMkLst>
            <pc:docMk/>
            <pc:sldMk cId="447541252" sldId="258"/>
            <ac:spMk id="21" creationId="{02215A72-A316-4A17-B7D2-96D7137D8401}"/>
          </ac:spMkLst>
        </pc:spChg>
        <pc:spChg chg="add del">
          <ac:chgData name="Alessandro Mizzon" userId="a033020b98fa682f" providerId="LiveId" clId="{20DA455D-0B49-452C-A3D6-371A9F8388E6}" dt="2024-03-18T14:26:30.003" v="389" actId="26606"/>
          <ac:spMkLst>
            <pc:docMk/>
            <pc:sldMk cId="447541252" sldId="258"/>
            <ac:spMk id="22" creationId="{36136311-C81B-47C5-AE0A-5641A5A59520}"/>
          </ac:spMkLst>
        </pc:spChg>
        <pc:spChg chg="add del">
          <ac:chgData name="Alessandro Mizzon" userId="a033020b98fa682f" providerId="LiveId" clId="{20DA455D-0B49-452C-A3D6-371A9F8388E6}" dt="2024-03-18T14:55:29.601" v="1193" actId="26606"/>
          <ac:spMkLst>
            <pc:docMk/>
            <pc:sldMk cId="447541252" sldId="258"/>
            <ac:spMk id="26" creationId="{19F9BF86-FE94-4517-B97D-026C7515E589}"/>
          </ac:spMkLst>
        </pc:spChg>
        <pc:spChg chg="add del">
          <ac:chgData name="Alessandro Mizzon" userId="a033020b98fa682f" providerId="LiveId" clId="{20DA455D-0B49-452C-A3D6-371A9F8388E6}" dt="2024-03-18T15:00:40.721" v="1224" actId="26606"/>
          <ac:spMkLst>
            <pc:docMk/>
            <pc:sldMk cId="447541252" sldId="258"/>
            <ac:spMk id="27" creationId="{19F9BF86-FE94-4517-B97D-026C7515E589}"/>
          </ac:spMkLst>
        </pc:spChg>
        <pc:spChg chg="add del">
          <ac:chgData name="Alessandro Mizzon" userId="a033020b98fa682f" providerId="LiveId" clId="{20DA455D-0B49-452C-A3D6-371A9F8388E6}" dt="2024-03-18T14:55:29.336" v="1192" actId="26606"/>
          <ac:spMkLst>
            <pc:docMk/>
            <pc:sldMk cId="447541252" sldId="258"/>
            <ac:spMk id="28" creationId="{19F9BF86-FE94-4517-B97D-026C7515E589}"/>
          </ac:spMkLst>
        </pc:spChg>
        <pc:spChg chg="add del">
          <ac:chgData name="Alessandro Mizzon" userId="a033020b98fa682f" providerId="LiveId" clId="{20DA455D-0B49-452C-A3D6-371A9F8388E6}" dt="2024-03-18T14:26:22.589" v="383" actId="26606"/>
          <ac:spMkLst>
            <pc:docMk/>
            <pc:sldMk cId="447541252" sldId="258"/>
            <ac:spMk id="29" creationId="{19F9BF86-FE94-4517-B97D-026C7515E589}"/>
          </ac:spMkLst>
        </pc:spChg>
        <pc:spChg chg="add del">
          <ac:chgData name="Alessandro Mizzon" userId="a033020b98fa682f" providerId="LiveId" clId="{20DA455D-0B49-452C-A3D6-371A9F8388E6}" dt="2024-03-18T14:26:22.589" v="383" actId="26606"/>
          <ac:spMkLst>
            <pc:docMk/>
            <pc:sldMk cId="447541252" sldId="258"/>
            <ac:spMk id="31" creationId="{D983080A-6551-4451-BD82-99B048897B29}"/>
          </ac:spMkLst>
        </pc:spChg>
        <pc:spChg chg="add del">
          <ac:chgData name="Alessandro Mizzon" userId="a033020b98fa682f" providerId="LiveId" clId="{20DA455D-0B49-452C-A3D6-371A9F8388E6}" dt="2024-03-18T14:55:19.872" v="1187" actId="26606"/>
          <ac:spMkLst>
            <pc:docMk/>
            <pc:sldMk cId="447541252" sldId="258"/>
            <ac:spMk id="32" creationId="{19F9BF86-FE94-4517-B97D-026C7515E589}"/>
          </ac:spMkLst>
        </pc:spChg>
        <pc:spChg chg="add del">
          <ac:chgData name="Alessandro Mizzon" userId="a033020b98fa682f" providerId="LiveId" clId="{20DA455D-0B49-452C-A3D6-371A9F8388E6}" dt="2024-03-18T14:55:19.872" v="1187" actId="26606"/>
          <ac:spMkLst>
            <pc:docMk/>
            <pc:sldMk cId="447541252" sldId="258"/>
            <ac:spMk id="34" creationId="{36136311-C81B-47C5-AE0A-5641A5A59520}"/>
          </ac:spMkLst>
        </pc:spChg>
        <pc:spChg chg="add del">
          <ac:chgData name="Alessandro Mizzon" userId="a033020b98fa682f" providerId="LiveId" clId="{20DA455D-0B49-452C-A3D6-371A9F8388E6}" dt="2024-03-18T14:26:29.193" v="388" actId="26606"/>
          <ac:spMkLst>
            <pc:docMk/>
            <pc:sldMk cId="447541252" sldId="258"/>
            <ac:spMk id="35" creationId="{19F9BF86-FE94-4517-B97D-026C7515E589}"/>
          </ac:spMkLst>
        </pc:spChg>
        <pc:spChg chg="add del">
          <ac:chgData name="Alessandro Mizzon" userId="a033020b98fa682f" providerId="LiveId" clId="{20DA455D-0B49-452C-A3D6-371A9F8388E6}" dt="2024-03-18T14:26:29.193" v="388" actId="26606"/>
          <ac:spMkLst>
            <pc:docMk/>
            <pc:sldMk cId="447541252" sldId="258"/>
            <ac:spMk id="36" creationId="{36136311-C81B-47C5-AE0A-5641A5A59520}"/>
          </ac:spMkLst>
        </pc:spChg>
        <pc:spChg chg="add del">
          <ac:chgData name="Alessandro Mizzon" userId="a033020b98fa682f" providerId="LiveId" clId="{20DA455D-0B49-452C-A3D6-371A9F8388E6}" dt="2024-03-18T15:00:40.721" v="1224" actId="26606"/>
          <ac:spMkLst>
            <pc:docMk/>
            <pc:sldMk cId="447541252" sldId="258"/>
            <ac:spMk id="38" creationId="{122AB34F-E75C-451A-8410-05B6C249E9D3}"/>
          </ac:spMkLst>
        </pc:spChg>
        <pc:spChg chg="add del">
          <ac:chgData name="Alessandro Mizzon" userId="a033020b98fa682f" providerId="LiveId" clId="{20DA455D-0B49-452C-A3D6-371A9F8388E6}" dt="2024-03-18T15:00:42.064" v="1226" actId="26606"/>
          <ac:spMkLst>
            <pc:docMk/>
            <pc:sldMk cId="447541252" sldId="258"/>
            <ac:spMk id="42" creationId="{19F9BF86-FE94-4517-B97D-026C7515E589}"/>
          </ac:spMkLst>
        </pc:spChg>
        <pc:spChg chg="add del">
          <ac:chgData name="Alessandro Mizzon" userId="a033020b98fa682f" providerId="LiveId" clId="{20DA455D-0B49-452C-A3D6-371A9F8388E6}" dt="2024-03-18T15:00:42.064" v="1226" actId="26606"/>
          <ac:spMkLst>
            <pc:docMk/>
            <pc:sldMk cId="447541252" sldId="258"/>
            <ac:spMk id="43" creationId="{36136311-C81B-47C5-AE0A-5641A5A59520}"/>
          </ac:spMkLst>
        </pc:spChg>
        <pc:spChg chg="add del">
          <ac:chgData name="Alessandro Mizzon" userId="a033020b98fa682f" providerId="LiveId" clId="{20DA455D-0B49-452C-A3D6-371A9F8388E6}" dt="2024-03-18T14:55:19.148" v="1186" actId="26606"/>
          <ac:spMkLst>
            <pc:docMk/>
            <pc:sldMk cId="447541252" sldId="258"/>
            <ac:spMk id="44" creationId="{19F9BF86-FE94-4517-B97D-026C7515E589}"/>
          </ac:spMkLst>
        </pc:spChg>
        <pc:spChg chg="add del">
          <ac:chgData name="Alessandro Mizzon" userId="a033020b98fa682f" providerId="LiveId" clId="{20DA455D-0B49-452C-A3D6-371A9F8388E6}" dt="2024-03-18T15:00:46.156" v="1230" actId="26606"/>
          <ac:spMkLst>
            <pc:docMk/>
            <pc:sldMk cId="447541252" sldId="258"/>
            <ac:spMk id="47" creationId="{19F9BF86-FE94-4517-B97D-026C7515E589}"/>
          </ac:spMkLst>
        </pc:spChg>
        <pc:spChg chg="add del">
          <ac:chgData name="Alessandro Mizzon" userId="a033020b98fa682f" providerId="LiveId" clId="{20DA455D-0B49-452C-A3D6-371A9F8388E6}" dt="2024-03-18T15:00:46.156" v="1230" actId="26606"/>
          <ac:spMkLst>
            <pc:docMk/>
            <pc:sldMk cId="447541252" sldId="258"/>
            <ac:spMk id="48" creationId="{9E9D00D9-C4F5-471E-BE2C-126CB112A6BD}"/>
          </ac:spMkLst>
        </pc:spChg>
        <pc:spChg chg="add del">
          <ac:chgData name="Alessandro Mizzon" userId="a033020b98fa682f" providerId="LiveId" clId="{20DA455D-0B49-452C-A3D6-371A9F8388E6}" dt="2024-03-18T14:55:17.826" v="1185" actId="26606"/>
          <ac:spMkLst>
            <pc:docMk/>
            <pc:sldMk cId="447541252" sldId="258"/>
            <ac:spMk id="51" creationId="{19F9BF86-FE94-4517-B97D-026C7515E589}"/>
          </ac:spMkLst>
        </pc:spChg>
        <pc:spChg chg="add del">
          <ac:chgData name="Alessandro Mizzon" userId="a033020b98fa682f" providerId="LiveId" clId="{20DA455D-0B49-452C-A3D6-371A9F8388E6}" dt="2024-03-18T15:00:47.431" v="1234" actId="26606"/>
          <ac:spMkLst>
            <pc:docMk/>
            <pc:sldMk cId="447541252" sldId="258"/>
            <ac:spMk id="52" creationId="{19F9BF86-FE94-4517-B97D-026C7515E589}"/>
          </ac:spMkLst>
        </pc:spChg>
        <pc:spChg chg="add del">
          <ac:chgData name="Alessandro Mizzon" userId="a033020b98fa682f" providerId="LiveId" clId="{20DA455D-0B49-452C-A3D6-371A9F8388E6}" dt="2024-03-18T15:00:47.431" v="1234" actId="26606"/>
          <ac:spMkLst>
            <pc:docMk/>
            <pc:sldMk cId="447541252" sldId="258"/>
            <ac:spMk id="54" creationId="{72E284DE-AB43-1296-3166-892F44A3A2E9}"/>
          </ac:spMkLst>
        </pc:spChg>
        <pc:spChg chg="add del">
          <ac:chgData name="Alessandro Mizzon" userId="a033020b98fa682f" providerId="LiveId" clId="{20DA455D-0B49-452C-A3D6-371A9F8388E6}" dt="2024-03-18T15:01:21.213" v="1240" actId="26606"/>
          <ac:spMkLst>
            <pc:docMk/>
            <pc:sldMk cId="447541252" sldId="258"/>
            <ac:spMk id="57" creationId="{19F9BF86-FE94-4517-B97D-026C7515E589}"/>
          </ac:spMkLst>
        </pc:spChg>
        <pc:spChg chg="add del">
          <ac:chgData name="Alessandro Mizzon" userId="a033020b98fa682f" providerId="LiveId" clId="{20DA455D-0B49-452C-A3D6-371A9F8388E6}" dt="2024-03-18T15:01:18.348" v="1237" actId="26606"/>
          <ac:spMkLst>
            <pc:docMk/>
            <pc:sldMk cId="447541252" sldId="258"/>
            <ac:spMk id="63" creationId="{19F9BF86-FE94-4517-B97D-026C7515E589}"/>
          </ac:spMkLst>
        </pc:spChg>
        <pc:spChg chg="add del">
          <ac:chgData name="Alessandro Mizzon" userId="a033020b98fa682f" providerId="LiveId" clId="{20DA455D-0B49-452C-A3D6-371A9F8388E6}" dt="2024-03-18T15:01:18.348" v="1237" actId="26606"/>
          <ac:spMkLst>
            <pc:docMk/>
            <pc:sldMk cId="447541252" sldId="258"/>
            <ac:spMk id="65" creationId="{36136311-C81B-47C5-AE0A-5641A5A59520}"/>
          </ac:spMkLst>
        </pc:spChg>
        <pc:spChg chg="add del">
          <ac:chgData name="Alessandro Mizzon" userId="a033020b98fa682f" providerId="LiveId" clId="{20DA455D-0B49-452C-A3D6-371A9F8388E6}" dt="2024-03-18T15:01:20.795" v="1239" actId="26606"/>
          <ac:spMkLst>
            <pc:docMk/>
            <pc:sldMk cId="447541252" sldId="258"/>
            <ac:spMk id="69" creationId="{19F9BF86-FE94-4517-B97D-026C7515E589}"/>
          </ac:spMkLst>
        </pc:spChg>
        <pc:picChg chg="mod ord">
          <ac:chgData name="Alessandro Mizzon" userId="a033020b98fa682f" providerId="LiveId" clId="{20DA455D-0B49-452C-A3D6-371A9F8388E6}" dt="2024-03-18T15:07:39.513" v="1299" actId="1440"/>
          <ac:picMkLst>
            <pc:docMk/>
            <pc:sldMk cId="447541252" sldId="258"/>
            <ac:picMk id="4" creationId="{35106D56-DD55-B5AC-D667-A55CD755F890}"/>
          </ac:picMkLst>
        </pc:picChg>
        <pc:picChg chg="mod">
          <ac:chgData name="Alessandro Mizzon" userId="a033020b98fa682f" providerId="LiveId" clId="{20DA455D-0B49-452C-A3D6-371A9F8388E6}" dt="2024-03-18T15:07:20.437" v="1295" actId="1076"/>
          <ac:picMkLst>
            <pc:docMk/>
            <pc:sldMk cId="447541252" sldId="258"/>
            <ac:picMk id="6" creationId="{914019D1-F626-7EF9-5A5C-83A36E190369}"/>
          </ac:picMkLst>
        </pc:picChg>
        <pc:picChg chg="add del mod ord">
          <ac:chgData name="Alessandro Mizzon" userId="a033020b98fa682f" providerId="LiveId" clId="{20DA455D-0B49-452C-A3D6-371A9F8388E6}" dt="2024-03-18T15:03:23.130" v="1269" actId="1076"/>
          <ac:picMkLst>
            <pc:docMk/>
            <pc:sldMk cId="447541252" sldId="258"/>
            <ac:picMk id="7" creationId="{3077BC85-307C-008C-DC4D-841BA35C553C}"/>
          </ac:picMkLst>
        </pc:picChg>
        <pc:cxnChg chg="add del">
          <ac:chgData name="Alessandro Mizzon" userId="a033020b98fa682f" providerId="LiveId" clId="{20DA455D-0B49-452C-A3D6-371A9F8388E6}" dt="2024-03-18T15:01:21.213" v="1240" actId="26606"/>
          <ac:cxnSpMkLst>
            <pc:docMk/>
            <pc:sldMk cId="447541252" sldId="258"/>
            <ac:cxnSpMk id="12" creationId="{8CED01B4-40F2-4CAE-8062-1D4CE8454C35}"/>
          </ac:cxnSpMkLst>
        </pc:cxnChg>
        <pc:cxnChg chg="add del">
          <ac:chgData name="Alessandro Mizzon" userId="a033020b98fa682f" providerId="LiveId" clId="{20DA455D-0B49-452C-A3D6-371A9F8388E6}" dt="2024-03-18T14:26:55.446" v="398" actId="26606"/>
          <ac:cxnSpMkLst>
            <pc:docMk/>
            <pc:sldMk cId="447541252" sldId="258"/>
            <ac:cxnSpMk id="15" creationId="{8CED01B4-40F2-4CAE-8062-1D4CE8454C35}"/>
          </ac:cxnSpMkLst>
        </pc:cxnChg>
        <pc:cxnChg chg="add del">
          <ac:chgData name="Alessandro Mizzon" userId="a033020b98fa682f" providerId="LiveId" clId="{20DA455D-0B49-452C-A3D6-371A9F8388E6}" dt="2024-03-18T06:21:09.566" v="204" actId="26606"/>
          <ac:cxnSpMkLst>
            <pc:docMk/>
            <pc:sldMk cId="447541252" sldId="258"/>
            <ac:cxnSpMk id="17" creationId="{F209B62C-3402-4623-9A7C-AA048B56F8C3}"/>
          </ac:cxnSpMkLst>
        </pc:cxnChg>
        <pc:cxnChg chg="add del">
          <ac:chgData name="Alessandro Mizzon" userId="a033020b98fa682f" providerId="LiveId" clId="{20DA455D-0B49-452C-A3D6-371A9F8388E6}" dt="2024-03-18T14:55:34.247" v="1197" actId="26606"/>
          <ac:cxnSpMkLst>
            <pc:docMk/>
            <pc:sldMk cId="447541252" sldId="258"/>
            <ac:cxnSpMk id="18" creationId="{D132AEA7-A24A-45A9-BF8F-D0AFF34DF68C}"/>
          </ac:cxnSpMkLst>
        </pc:cxnChg>
        <pc:cxnChg chg="add del">
          <ac:chgData name="Alessandro Mizzon" userId="a033020b98fa682f" providerId="LiveId" clId="{20DA455D-0B49-452C-A3D6-371A9F8388E6}" dt="2024-03-18T06:21:09.566" v="204" actId="26606"/>
          <ac:cxnSpMkLst>
            <pc:docMk/>
            <pc:sldMk cId="447541252" sldId="258"/>
            <ac:cxnSpMk id="23" creationId="{62713E66-598D-4B8A-9D2A-67C7AF46EF11}"/>
          </ac:cxnSpMkLst>
        </pc:cxnChg>
        <pc:cxnChg chg="add del">
          <ac:chgData name="Alessandro Mizzon" userId="a033020b98fa682f" providerId="LiveId" clId="{20DA455D-0B49-452C-A3D6-371A9F8388E6}" dt="2024-03-18T14:26:30.003" v="389" actId="26606"/>
          <ac:cxnSpMkLst>
            <pc:docMk/>
            <pc:sldMk cId="447541252" sldId="258"/>
            <ac:cxnSpMk id="24" creationId="{7CC73A33-65FF-41A9-A3B0-006753CD1028}"/>
          </ac:cxnSpMkLst>
        </pc:cxnChg>
        <pc:cxnChg chg="add del">
          <ac:chgData name="Alessandro Mizzon" userId="a033020b98fa682f" providerId="LiveId" clId="{20DA455D-0B49-452C-A3D6-371A9F8388E6}" dt="2024-03-18T14:55:29.601" v="1193" actId="26606"/>
          <ac:cxnSpMkLst>
            <pc:docMk/>
            <pc:sldMk cId="447541252" sldId="258"/>
            <ac:cxnSpMk id="25" creationId="{923D9990-956B-4AC8-93BB-32078816E935}"/>
          </ac:cxnSpMkLst>
        </pc:cxnChg>
        <pc:cxnChg chg="add del">
          <ac:chgData name="Alessandro Mizzon" userId="a033020b98fa682f" providerId="LiveId" clId="{20DA455D-0B49-452C-A3D6-371A9F8388E6}" dt="2024-03-18T14:55:29.336" v="1192" actId="26606"/>
          <ac:cxnSpMkLst>
            <pc:docMk/>
            <pc:sldMk cId="447541252" sldId="258"/>
            <ac:cxnSpMk id="30" creationId="{8A5C8BF2-C035-4BFF-8802-A39723834415}"/>
          </ac:cxnSpMkLst>
        </pc:cxnChg>
        <pc:cxnChg chg="add del">
          <ac:chgData name="Alessandro Mizzon" userId="a033020b98fa682f" providerId="LiveId" clId="{20DA455D-0B49-452C-A3D6-371A9F8388E6}" dt="2024-03-18T14:26:22.589" v="383" actId="26606"/>
          <ac:cxnSpMkLst>
            <pc:docMk/>
            <pc:sldMk cId="447541252" sldId="258"/>
            <ac:cxnSpMk id="33" creationId="{8A5C8BF2-C035-4BFF-8802-A39723834415}"/>
          </ac:cxnSpMkLst>
        </pc:cxnChg>
        <pc:cxnChg chg="add del">
          <ac:chgData name="Alessandro Mizzon" userId="a033020b98fa682f" providerId="LiveId" clId="{20DA455D-0B49-452C-A3D6-371A9F8388E6}" dt="2024-03-18T14:26:29.193" v="388" actId="26606"/>
          <ac:cxnSpMkLst>
            <pc:docMk/>
            <pc:sldMk cId="447541252" sldId="258"/>
            <ac:cxnSpMk id="37" creationId="{7CC73A33-65FF-41A9-A3B0-006753CD1028}"/>
          </ac:cxnSpMkLst>
        </pc:cxnChg>
        <pc:cxnChg chg="add del">
          <ac:chgData name="Alessandro Mizzon" userId="a033020b98fa682f" providerId="LiveId" clId="{20DA455D-0B49-452C-A3D6-371A9F8388E6}" dt="2024-03-18T14:55:19.872" v="1187" actId="26606"/>
          <ac:cxnSpMkLst>
            <pc:docMk/>
            <pc:sldMk cId="447541252" sldId="258"/>
            <ac:cxnSpMk id="39" creationId="{7CC73A33-65FF-41A9-A3B0-006753CD1028}"/>
          </ac:cxnSpMkLst>
        </pc:cxnChg>
        <pc:cxnChg chg="add del">
          <ac:chgData name="Alessandro Mizzon" userId="a033020b98fa682f" providerId="LiveId" clId="{20DA455D-0B49-452C-A3D6-371A9F8388E6}" dt="2024-03-18T15:00:40.721" v="1224" actId="26606"/>
          <ac:cxnSpMkLst>
            <pc:docMk/>
            <pc:sldMk cId="447541252" sldId="258"/>
            <ac:cxnSpMk id="40" creationId="{97CC2FE6-3AD0-4131-B4BC-1F4D65E25E13}"/>
          </ac:cxnSpMkLst>
        </pc:cxnChg>
        <pc:cxnChg chg="add del">
          <ac:chgData name="Alessandro Mizzon" userId="a033020b98fa682f" providerId="LiveId" clId="{20DA455D-0B49-452C-A3D6-371A9F8388E6}" dt="2024-03-18T15:00:42.064" v="1226" actId="26606"/>
          <ac:cxnSpMkLst>
            <pc:docMk/>
            <pc:sldMk cId="447541252" sldId="258"/>
            <ac:cxnSpMk id="45" creationId="{2F1DA152-E00D-F2ED-E3E9-5ACBF22C1822}"/>
          </ac:cxnSpMkLst>
        </pc:cxnChg>
        <pc:cxnChg chg="add del">
          <ac:chgData name="Alessandro Mizzon" userId="a033020b98fa682f" providerId="LiveId" clId="{20DA455D-0B49-452C-A3D6-371A9F8388E6}" dt="2024-03-18T14:55:19.148" v="1186" actId="26606"/>
          <ac:cxnSpMkLst>
            <pc:docMk/>
            <pc:sldMk cId="447541252" sldId="258"/>
            <ac:cxnSpMk id="46" creationId="{59D7B6BE-A4E0-4483-BEC5-493AC3E5D2AD}"/>
          </ac:cxnSpMkLst>
        </pc:cxnChg>
        <pc:cxnChg chg="add del">
          <ac:chgData name="Alessandro Mizzon" userId="a033020b98fa682f" providerId="LiveId" clId="{20DA455D-0B49-452C-A3D6-371A9F8388E6}" dt="2024-03-18T15:00:46.156" v="1230" actId="26606"/>
          <ac:cxnSpMkLst>
            <pc:docMk/>
            <pc:sldMk cId="447541252" sldId="258"/>
            <ac:cxnSpMk id="49" creationId="{97CC2FE6-3AD0-4131-B4BC-1F4D65E25E13}"/>
          </ac:cxnSpMkLst>
        </pc:cxnChg>
        <pc:cxnChg chg="add del">
          <ac:chgData name="Alessandro Mizzon" userId="a033020b98fa682f" providerId="LiveId" clId="{20DA455D-0B49-452C-A3D6-371A9F8388E6}" dt="2024-03-18T14:55:17.826" v="1185" actId="26606"/>
          <ac:cxnSpMkLst>
            <pc:docMk/>
            <pc:sldMk cId="447541252" sldId="258"/>
            <ac:cxnSpMk id="53" creationId="{59D7B6BE-A4E0-4483-BEC5-493AC3E5D2AD}"/>
          </ac:cxnSpMkLst>
        </pc:cxnChg>
        <pc:cxnChg chg="add del">
          <ac:chgData name="Alessandro Mizzon" userId="a033020b98fa682f" providerId="LiveId" clId="{20DA455D-0B49-452C-A3D6-371A9F8388E6}" dt="2024-03-18T15:00:47.431" v="1234" actId="26606"/>
          <ac:cxnSpMkLst>
            <pc:docMk/>
            <pc:sldMk cId="447541252" sldId="258"/>
            <ac:cxnSpMk id="55" creationId="{97CC2FE6-3AD0-4131-B4BC-1F4D65E25E13}"/>
          </ac:cxnSpMkLst>
        </pc:cxnChg>
        <pc:cxnChg chg="add del">
          <ac:chgData name="Alessandro Mizzon" userId="a033020b98fa682f" providerId="LiveId" clId="{20DA455D-0B49-452C-A3D6-371A9F8388E6}" dt="2024-03-18T15:01:21.213" v="1240" actId="26606"/>
          <ac:cxnSpMkLst>
            <pc:docMk/>
            <pc:sldMk cId="447541252" sldId="258"/>
            <ac:cxnSpMk id="58" creationId="{59D7B6BE-A4E0-4483-BEC5-493AC3E5D2AD}"/>
          </ac:cxnSpMkLst>
        </pc:cxnChg>
        <pc:cxnChg chg="add del">
          <ac:chgData name="Alessandro Mizzon" userId="a033020b98fa682f" providerId="LiveId" clId="{20DA455D-0B49-452C-A3D6-371A9F8388E6}" dt="2024-03-18T15:01:18.348" v="1237" actId="26606"/>
          <ac:cxnSpMkLst>
            <pc:docMk/>
            <pc:sldMk cId="447541252" sldId="258"/>
            <ac:cxnSpMk id="67" creationId="{7CC73A33-65FF-41A9-A3B0-006753CD1028}"/>
          </ac:cxnSpMkLst>
        </pc:cxnChg>
        <pc:cxnChg chg="add del">
          <ac:chgData name="Alessandro Mizzon" userId="a033020b98fa682f" providerId="LiveId" clId="{20DA455D-0B49-452C-A3D6-371A9F8388E6}" dt="2024-03-18T15:01:20.795" v="1239" actId="26606"/>
          <ac:cxnSpMkLst>
            <pc:docMk/>
            <pc:sldMk cId="447541252" sldId="258"/>
            <ac:cxnSpMk id="70" creationId="{59D7B6BE-A4E0-4483-BEC5-493AC3E5D2AD}"/>
          </ac:cxnSpMkLst>
        </pc:cxnChg>
      </pc:sldChg>
      <pc:sldChg chg="modSp mod">
        <pc:chgData name="Alessandro Mizzon" userId="a033020b98fa682f" providerId="LiveId" clId="{20DA455D-0B49-452C-A3D6-371A9F8388E6}" dt="2024-03-18T15:09:54.332" v="1338" actId="1076"/>
        <pc:sldMkLst>
          <pc:docMk/>
          <pc:sldMk cId="3644310401" sldId="259"/>
        </pc:sldMkLst>
        <pc:spChg chg="mod">
          <ac:chgData name="Alessandro Mizzon" userId="a033020b98fa682f" providerId="LiveId" clId="{20DA455D-0B49-452C-A3D6-371A9F8388E6}" dt="2024-03-18T14:28:31.679" v="503" actId="20577"/>
          <ac:spMkLst>
            <pc:docMk/>
            <pc:sldMk cId="3644310401" sldId="259"/>
            <ac:spMk id="2" creationId="{1DC87354-D3DB-4557-FB84-F3990754866E}"/>
          </ac:spMkLst>
        </pc:spChg>
        <pc:spChg chg="mod">
          <ac:chgData name="Alessandro Mizzon" userId="a033020b98fa682f" providerId="LiveId" clId="{20DA455D-0B49-452C-A3D6-371A9F8388E6}" dt="2024-03-18T15:08:48.324" v="1307" actId="1076"/>
          <ac:spMkLst>
            <pc:docMk/>
            <pc:sldMk cId="3644310401" sldId="259"/>
            <ac:spMk id="3" creationId="{A6925D04-1CB9-8B98-25FE-BB6744EF1630}"/>
          </ac:spMkLst>
        </pc:spChg>
        <pc:picChg chg="mod">
          <ac:chgData name="Alessandro Mizzon" userId="a033020b98fa682f" providerId="LiveId" clId="{20DA455D-0B49-452C-A3D6-371A9F8388E6}" dt="2024-03-18T15:09:54.332" v="1338" actId="1076"/>
          <ac:picMkLst>
            <pc:docMk/>
            <pc:sldMk cId="3644310401" sldId="259"/>
            <ac:picMk id="4" creationId="{4285D026-DAB7-60FD-8C08-54B10BBBCF75}"/>
          </ac:picMkLst>
        </pc:picChg>
      </pc:sldChg>
      <pc:sldChg chg="addSp delSp modSp mod">
        <pc:chgData name="Alessandro Mizzon" userId="a033020b98fa682f" providerId="LiveId" clId="{20DA455D-0B49-452C-A3D6-371A9F8388E6}" dt="2024-03-18T15:13:36.447" v="1358" actId="20577"/>
        <pc:sldMkLst>
          <pc:docMk/>
          <pc:sldMk cId="3029013807" sldId="260"/>
        </pc:sldMkLst>
        <pc:spChg chg="mod">
          <ac:chgData name="Alessandro Mizzon" userId="a033020b98fa682f" providerId="LiveId" clId="{20DA455D-0B49-452C-A3D6-371A9F8388E6}" dt="2024-03-18T15:03:16.183" v="1263" actId="26606"/>
          <ac:spMkLst>
            <pc:docMk/>
            <pc:sldMk cId="3029013807" sldId="260"/>
            <ac:spMk id="2" creationId="{1DC87354-D3DB-4557-FB84-F3990754866E}"/>
          </ac:spMkLst>
        </pc:spChg>
        <pc:spChg chg="mod">
          <ac:chgData name="Alessandro Mizzon" userId="a033020b98fa682f" providerId="LiveId" clId="{20DA455D-0B49-452C-A3D6-371A9F8388E6}" dt="2024-03-18T15:13:36.447" v="1358" actId="20577"/>
          <ac:spMkLst>
            <pc:docMk/>
            <pc:sldMk cId="3029013807" sldId="260"/>
            <ac:spMk id="3" creationId="{A6925D04-1CB9-8B98-25FE-BB6744EF1630}"/>
          </ac:spMkLst>
        </pc:spChg>
        <pc:spChg chg="add del">
          <ac:chgData name="Alessandro Mizzon" userId="a033020b98fa682f" providerId="LiveId" clId="{20DA455D-0B49-452C-A3D6-371A9F8388E6}" dt="2024-03-18T15:03:16.183" v="1263" actId="26606"/>
          <ac:spMkLst>
            <pc:docMk/>
            <pc:sldMk cId="3029013807" sldId="260"/>
            <ac:spMk id="10" creationId="{19F9BF86-FE94-4517-B97D-026C7515E589}"/>
          </ac:spMkLst>
        </pc:spChg>
        <pc:spChg chg="add del">
          <ac:chgData name="Alessandro Mizzon" userId="a033020b98fa682f" providerId="LiveId" clId="{20DA455D-0B49-452C-A3D6-371A9F8388E6}" dt="2024-03-18T15:03:16.183" v="1263" actId="26606"/>
          <ac:spMkLst>
            <pc:docMk/>
            <pc:sldMk cId="3029013807" sldId="260"/>
            <ac:spMk id="17" creationId="{19F9BF86-FE94-4517-B97D-026C7515E589}"/>
          </ac:spMkLst>
        </pc:spChg>
        <pc:picChg chg="add del mod">
          <ac:chgData name="Alessandro Mizzon" userId="a033020b98fa682f" providerId="LiveId" clId="{20DA455D-0B49-452C-A3D6-371A9F8388E6}" dt="2024-03-18T15:05:01.635" v="1271" actId="1440"/>
          <ac:picMkLst>
            <pc:docMk/>
            <pc:sldMk cId="3029013807" sldId="260"/>
            <ac:picMk id="4" creationId="{B5CE105D-4BC9-6ED7-DA32-3A0E1FAFC3EB}"/>
          </ac:picMkLst>
        </pc:picChg>
        <pc:picChg chg="add del mod ord">
          <ac:chgData name="Alessandro Mizzon" userId="a033020b98fa682f" providerId="LiveId" clId="{20DA455D-0B49-452C-A3D6-371A9F8388E6}" dt="2024-03-18T15:03:16.183" v="1263" actId="26606"/>
          <ac:picMkLst>
            <pc:docMk/>
            <pc:sldMk cId="3029013807" sldId="260"/>
            <ac:picMk id="7" creationId="{3077BC85-307C-008C-DC4D-841BA35C553C}"/>
          </ac:picMkLst>
        </pc:picChg>
        <pc:cxnChg chg="add del">
          <ac:chgData name="Alessandro Mizzon" userId="a033020b98fa682f" providerId="LiveId" clId="{20DA455D-0B49-452C-A3D6-371A9F8388E6}" dt="2024-03-18T15:03:16.183" v="1263" actId="26606"/>
          <ac:cxnSpMkLst>
            <pc:docMk/>
            <pc:sldMk cId="3029013807" sldId="260"/>
            <ac:cxnSpMk id="12" creationId="{8CED01B4-40F2-4CAE-8062-1D4CE8454C35}"/>
          </ac:cxnSpMkLst>
        </pc:cxnChg>
        <pc:cxnChg chg="add del">
          <ac:chgData name="Alessandro Mizzon" userId="a033020b98fa682f" providerId="LiveId" clId="{20DA455D-0B49-452C-A3D6-371A9F8388E6}" dt="2024-03-18T15:03:16.183" v="1263" actId="26606"/>
          <ac:cxnSpMkLst>
            <pc:docMk/>
            <pc:sldMk cId="3029013807" sldId="260"/>
            <ac:cxnSpMk id="19" creationId="{8CED01B4-40F2-4CAE-8062-1D4CE8454C35}"/>
          </ac:cxnSpMkLst>
        </pc:cxnChg>
      </pc:sldChg>
      <pc:sldChg chg="modSp mod">
        <pc:chgData name="Alessandro Mizzon" userId="a033020b98fa682f" providerId="LiveId" clId="{20DA455D-0B49-452C-A3D6-371A9F8388E6}" dt="2024-03-18T15:09:40.330" v="1335" actId="1076"/>
        <pc:sldMkLst>
          <pc:docMk/>
          <pc:sldMk cId="118518472" sldId="261"/>
        </pc:sldMkLst>
        <pc:spChg chg="mod">
          <ac:chgData name="Alessandro Mizzon" userId="a033020b98fa682f" providerId="LiveId" clId="{20DA455D-0B49-452C-A3D6-371A9F8388E6}" dt="2024-03-18T15:09:14.122" v="1332" actId="14100"/>
          <ac:spMkLst>
            <pc:docMk/>
            <pc:sldMk cId="118518472" sldId="261"/>
            <ac:spMk id="2" creationId="{1DC87354-D3DB-4557-FB84-F3990754866E}"/>
          </ac:spMkLst>
        </pc:spChg>
        <pc:spChg chg="mod">
          <ac:chgData name="Alessandro Mizzon" userId="a033020b98fa682f" providerId="LiveId" clId="{20DA455D-0B49-452C-A3D6-371A9F8388E6}" dt="2024-03-18T14:41:52.848" v="1040" actId="20577"/>
          <ac:spMkLst>
            <pc:docMk/>
            <pc:sldMk cId="118518472" sldId="261"/>
            <ac:spMk id="3" creationId="{A6925D04-1CB9-8B98-25FE-BB6744EF1630}"/>
          </ac:spMkLst>
        </pc:spChg>
        <pc:picChg chg="mod">
          <ac:chgData name="Alessandro Mizzon" userId="a033020b98fa682f" providerId="LiveId" clId="{20DA455D-0B49-452C-A3D6-371A9F8388E6}" dt="2024-03-18T15:09:40.330" v="1335" actId="1076"/>
          <ac:picMkLst>
            <pc:docMk/>
            <pc:sldMk cId="118518472" sldId="261"/>
            <ac:picMk id="5" creationId="{A04F10FC-39C4-7B71-E513-87C0DCF22C89}"/>
          </ac:picMkLst>
        </pc:picChg>
      </pc:sldChg>
      <pc:sldChg chg="modSp mod">
        <pc:chgData name="Alessandro Mizzon" userId="a033020b98fa682f" providerId="LiveId" clId="{20DA455D-0B49-452C-A3D6-371A9F8388E6}" dt="2024-03-18T15:10:16.613" v="1340" actId="1076"/>
        <pc:sldMkLst>
          <pc:docMk/>
          <pc:sldMk cId="2667632454" sldId="262"/>
        </pc:sldMkLst>
        <pc:spChg chg="mod">
          <ac:chgData name="Alessandro Mizzon" userId="a033020b98fa682f" providerId="LiveId" clId="{20DA455D-0B49-452C-A3D6-371A9F8388E6}" dt="2024-03-18T14:42:31.928" v="1081" actId="20577"/>
          <ac:spMkLst>
            <pc:docMk/>
            <pc:sldMk cId="2667632454" sldId="262"/>
            <ac:spMk id="2" creationId="{1DC87354-D3DB-4557-FB84-F3990754866E}"/>
          </ac:spMkLst>
        </pc:spChg>
        <pc:spChg chg="mod">
          <ac:chgData name="Alessandro Mizzon" userId="a033020b98fa682f" providerId="LiveId" clId="{20DA455D-0B49-452C-A3D6-371A9F8388E6}" dt="2024-03-18T14:44:07.635" v="1157" actId="20577"/>
          <ac:spMkLst>
            <pc:docMk/>
            <pc:sldMk cId="2667632454" sldId="262"/>
            <ac:spMk id="3" creationId="{A6925D04-1CB9-8B98-25FE-BB6744EF1630}"/>
          </ac:spMkLst>
        </pc:spChg>
        <pc:picChg chg="mod">
          <ac:chgData name="Alessandro Mizzon" userId="a033020b98fa682f" providerId="LiveId" clId="{20DA455D-0B49-452C-A3D6-371A9F8388E6}" dt="2024-03-18T15:10:16.613" v="1340" actId="1076"/>
          <ac:picMkLst>
            <pc:docMk/>
            <pc:sldMk cId="2667632454" sldId="262"/>
            <ac:picMk id="4" creationId="{C5E36DAA-7B38-2FF3-8B22-52E647A770BB}"/>
          </ac:picMkLst>
        </pc:picChg>
      </pc:sldChg>
      <pc:sldChg chg="modSp mod">
        <pc:chgData name="Alessandro Mizzon" userId="a033020b98fa682f" providerId="LiveId" clId="{20DA455D-0B49-452C-A3D6-371A9F8388E6}" dt="2024-03-18T15:05:55.606" v="1283" actId="14100"/>
        <pc:sldMkLst>
          <pc:docMk/>
          <pc:sldMk cId="3585827000" sldId="263"/>
        </pc:sldMkLst>
        <pc:picChg chg="mod">
          <ac:chgData name="Alessandro Mizzon" userId="a033020b98fa682f" providerId="LiveId" clId="{20DA455D-0B49-452C-A3D6-371A9F8388E6}" dt="2024-03-18T15:05:35.955" v="1277" actId="1076"/>
          <ac:picMkLst>
            <pc:docMk/>
            <pc:sldMk cId="3585827000" sldId="263"/>
            <ac:picMk id="8" creationId="{C3A0F15C-91E3-4169-678A-D6235A2DA372}"/>
          </ac:picMkLst>
        </pc:picChg>
        <pc:picChg chg="mod">
          <ac:chgData name="Alessandro Mizzon" userId="a033020b98fa682f" providerId="LiveId" clId="{20DA455D-0B49-452C-A3D6-371A9F8388E6}" dt="2024-03-18T15:05:40.870" v="1279" actId="1076"/>
          <ac:picMkLst>
            <pc:docMk/>
            <pc:sldMk cId="3585827000" sldId="263"/>
            <ac:picMk id="9" creationId="{CF134EEB-5B0A-1C2C-43DD-4EB23B71D8FC}"/>
          </ac:picMkLst>
        </pc:picChg>
        <pc:picChg chg="mod">
          <ac:chgData name="Alessandro Mizzon" userId="a033020b98fa682f" providerId="LiveId" clId="{20DA455D-0B49-452C-A3D6-371A9F8388E6}" dt="2024-03-18T15:05:38.529" v="1278" actId="1076"/>
          <ac:picMkLst>
            <pc:docMk/>
            <pc:sldMk cId="3585827000" sldId="263"/>
            <ac:picMk id="11" creationId="{7E3D7B65-BFAE-5551-8378-0976684F56BC}"/>
          </ac:picMkLst>
        </pc:picChg>
        <pc:cxnChg chg="mod">
          <ac:chgData name="Alessandro Mizzon" userId="a033020b98fa682f" providerId="LiveId" clId="{20DA455D-0B49-452C-A3D6-371A9F8388E6}" dt="2024-03-18T15:05:45.868" v="1280" actId="14100"/>
          <ac:cxnSpMkLst>
            <pc:docMk/>
            <pc:sldMk cId="3585827000" sldId="263"/>
            <ac:cxnSpMk id="4" creationId="{55CEC035-7518-C759-81AD-4F1377CFDD2A}"/>
          </ac:cxnSpMkLst>
        </pc:cxnChg>
        <pc:cxnChg chg="mod">
          <ac:chgData name="Alessandro Mizzon" userId="a033020b98fa682f" providerId="LiveId" clId="{20DA455D-0B49-452C-A3D6-371A9F8388E6}" dt="2024-03-18T15:05:48.620" v="1281" actId="14100"/>
          <ac:cxnSpMkLst>
            <pc:docMk/>
            <pc:sldMk cId="3585827000" sldId="263"/>
            <ac:cxnSpMk id="5" creationId="{62FA9EAA-8E5D-EBAD-C95E-61B5FB14E2D2}"/>
          </ac:cxnSpMkLst>
        </pc:cxnChg>
        <pc:cxnChg chg="mod">
          <ac:chgData name="Alessandro Mizzon" userId="a033020b98fa682f" providerId="LiveId" clId="{20DA455D-0B49-452C-A3D6-371A9F8388E6}" dt="2024-03-18T15:05:55.606" v="1283" actId="14100"/>
          <ac:cxnSpMkLst>
            <pc:docMk/>
            <pc:sldMk cId="3585827000" sldId="263"/>
            <ac:cxnSpMk id="6" creationId="{5BE4B9D7-16B2-AFC5-3CB9-067587FB528F}"/>
          </ac:cxnSpMkLst>
        </pc:cxnChg>
      </pc:sldChg>
      <pc:sldChg chg="new del">
        <pc:chgData name="Alessandro Mizzon" userId="a033020b98fa682f" providerId="LiveId" clId="{20DA455D-0B49-452C-A3D6-371A9F8388E6}" dt="2024-03-18T15:03:19.430" v="1266" actId="680"/>
        <pc:sldMkLst>
          <pc:docMk/>
          <pc:sldMk cId="175165491" sldId="264"/>
        </pc:sldMkLst>
      </pc:sldChg>
      <pc:sldChg chg="new del">
        <pc:chgData name="Alessandro Mizzon" userId="a033020b98fa682f" providerId="LiveId" clId="{20DA455D-0B49-452C-A3D6-371A9F8388E6}" dt="2024-03-18T15:01:36.300" v="1244" actId="680"/>
        <pc:sldMkLst>
          <pc:docMk/>
          <pc:sldMk cId="813307006" sldId="264"/>
        </pc:sldMkLst>
      </pc:sldChg>
      <pc:sldChg chg="new del">
        <pc:chgData name="Alessandro Mizzon" userId="a033020b98fa682f" providerId="LiveId" clId="{20DA455D-0B49-452C-A3D6-371A9F8388E6}" dt="2024-03-18T15:01:40.134" v="1246" actId="680"/>
        <pc:sldMkLst>
          <pc:docMk/>
          <pc:sldMk cId="3355365850" sldId="264"/>
        </pc:sldMkLst>
      </pc:sldChg>
    </pc:docChg>
  </pc:docChgLst>
  <pc:docChgLst>
    <pc:chgData name="Utente guest" providerId="Windows Live" clId="Web-{95ED5DA0-8A42-41E1-AAC8-50F80E2D747D}"/>
    <pc:docChg chg="addSld delSld modSld">
      <pc:chgData name="Utente guest" userId="" providerId="Windows Live" clId="Web-{95ED5DA0-8A42-41E1-AAC8-50F80E2D747D}" dt="2024-03-12T09:49:18.069" v="298"/>
      <pc:docMkLst>
        <pc:docMk/>
      </pc:docMkLst>
      <pc:sldChg chg="addSp delSp modSp del">
        <pc:chgData name="Utente guest" userId="" providerId="Windows Live" clId="Web-{95ED5DA0-8A42-41E1-AAC8-50F80E2D747D}" dt="2024-03-12T09:05:43.790" v="197"/>
        <pc:sldMkLst>
          <pc:docMk/>
          <pc:sldMk cId="3959299767" sldId="256"/>
        </pc:sldMkLst>
        <pc:spChg chg="mod">
          <ac:chgData name="Utente guest" userId="" providerId="Windows Live" clId="Web-{95ED5DA0-8A42-41E1-AAC8-50F80E2D747D}" dt="2024-03-12T08:54:34.032" v="140" actId="20577"/>
          <ac:spMkLst>
            <pc:docMk/>
            <pc:sldMk cId="3959299767" sldId="256"/>
            <ac:spMk id="2" creationId="{0E128B53-692C-54D2-CD97-33E87CA43C9A}"/>
          </ac:spMkLst>
        </pc:spChg>
        <pc:spChg chg="mod">
          <ac:chgData name="Utente guest" userId="" providerId="Windows Live" clId="Web-{95ED5DA0-8A42-41E1-AAC8-50F80E2D747D}" dt="2024-03-12T08:55:09.518" v="141" actId="20577"/>
          <ac:spMkLst>
            <pc:docMk/>
            <pc:sldMk cId="3959299767" sldId="256"/>
            <ac:spMk id="3" creationId="{86A0D300-1CA8-D586-CE8E-894AFEF83F6A}"/>
          </ac:spMkLst>
        </pc:spChg>
        <pc:picChg chg="add del mod">
          <ac:chgData name="Utente guest" userId="" providerId="Windows Live" clId="Web-{95ED5DA0-8A42-41E1-AAC8-50F80E2D747D}" dt="2024-03-12T09:04:00.708" v="144"/>
          <ac:picMkLst>
            <pc:docMk/>
            <pc:sldMk cId="3959299767" sldId="256"/>
            <ac:picMk id="6" creationId="{F1A98A11-DE8B-3B8B-FB3D-1C8FD233A7F9}"/>
          </ac:picMkLst>
        </pc:picChg>
      </pc:sldChg>
      <pc:sldChg chg="addSp delSp modSp new mod setBg">
        <pc:chgData name="Utente guest" userId="" providerId="Windows Live" clId="Web-{95ED5DA0-8A42-41E1-AAC8-50F80E2D747D}" dt="2024-03-12T09:05:30.711" v="196" actId="20577"/>
        <pc:sldMkLst>
          <pc:docMk/>
          <pc:sldMk cId="2573330464" sldId="257"/>
        </pc:sldMkLst>
        <pc:spChg chg="mod">
          <ac:chgData name="Utente guest" userId="" providerId="Windows Live" clId="Web-{95ED5DA0-8A42-41E1-AAC8-50F80E2D747D}" dt="2024-03-12T09:04:51.023" v="158" actId="20577"/>
          <ac:spMkLst>
            <pc:docMk/>
            <pc:sldMk cId="2573330464" sldId="257"/>
            <ac:spMk id="2" creationId="{4EFDB31A-F44F-BFF3-C1EF-143E97E3C30E}"/>
          </ac:spMkLst>
        </pc:spChg>
        <pc:spChg chg="mod">
          <ac:chgData name="Utente guest" userId="" providerId="Windows Live" clId="Web-{95ED5DA0-8A42-41E1-AAC8-50F80E2D747D}" dt="2024-03-12T09:05:30.711" v="196" actId="20577"/>
          <ac:spMkLst>
            <pc:docMk/>
            <pc:sldMk cId="2573330464" sldId="257"/>
            <ac:spMk id="3" creationId="{D304BB6C-7299-C41D-E263-9A3DC0DBCBC8}"/>
          </ac:spMkLst>
        </pc:spChg>
        <pc:spChg chg="add del">
          <ac:chgData name="Utente guest" userId="" providerId="Windows Live" clId="Web-{95ED5DA0-8A42-41E1-AAC8-50F80E2D747D}" dt="2024-03-12T09:04:28.897" v="147"/>
          <ac:spMkLst>
            <pc:docMk/>
            <pc:sldMk cId="2573330464" sldId="257"/>
            <ac:spMk id="9" creationId="{19F9BF86-FE94-4517-B97D-026C7515E589}"/>
          </ac:spMkLst>
        </pc:spChg>
        <pc:spChg chg="add del">
          <ac:chgData name="Utente guest" userId="" providerId="Windows Live" clId="Web-{95ED5DA0-8A42-41E1-AAC8-50F80E2D747D}" dt="2024-03-12T09:04:28.897" v="147"/>
          <ac:spMkLst>
            <pc:docMk/>
            <pc:sldMk cId="2573330464" sldId="257"/>
            <ac:spMk id="11" creationId="{9E9D00D9-C4F5-471E-BE2C-126CB112A6BD}"/>
          </ac:spMkLst>
        </pc:spChg>
        <pc:spChg chg="add del">
          <ac:chgData name="Utente guest" userId="" providerId="Windows Live" clId="Web-{95ED5DA0-8A42-41E1-AAC8-50F80E2D747D}" dt="2024-03-12T09:04:36.631" v="149"/>
          <ac:spMkLst>
            <pc:docMk/>
            <pc:sldMk cId="2573330464" sldId="257"/>
            <ac:spMk id="15" creationId="{46B9231A-B34B-4A29-A6AC-532E1EE81575}"/>
          </ac:spMkLst>
        </pc:spChg>
        <pc:spChg chg="add del">
          <ac:chgData name="Utente guest" userId="" providerId="Windows Live" clId="Web-{95ED5DA0-8A42-41E1-AAC8-50F80E2D747D}" dt="2024-03-12T09:04:36.631" v="149"/>
          <ac:spMkLst>
            <pc:docMk/>
            <pc:sldMk cId="2573330464" sldId="257"/>
            <ac:spMk id="16" creationId="{19F9BF86-FE94-4517-B97D-026C7515E589}"/>
          </ac:spMkLst>
        </pc:spChg>
        <pc:spChg chg="add">
          <ac:chgData name="Utente guest" userId="" providerId="Windows Live" clId="Web-{95ED5DA0-8A42-41E1-AAC8-50F80E2D747D}" dt="2024-03-12T09:04:36.631" v="150"/>
          <ac:spMkLst>
            <pc:docMk/>
            <pc:sldMk cId="2573330464" sldId="257"/>
            <ac:spMk id="19" creationId="{19F9BF86-FE94-4517-B97D-026C7515E589}"/>
          </ac:spMkLst>
        </pc:spChg>
        <pc:spChg chg="add">
          <ac:chgData name="Utente guest" userId="" providerId="Windows Live" clId="Web-{95ED5DA0-8A42-41E1-AAC8-50F80E2D747D}" dt="2024-03-12T09:04:36.631" v="150"/>
          <ac:spMkLst>
            <pc:docMk/>
            <pc:sldMk cId="2573330464" sldId="257"/>
            <ac:spMk id="20" creationId="{9E9D00D9-C4F5-471E-BE2C-126CB112A6BD}"/>
          </ac:spMkLst>
        </pc:spChg>
        <pc:picChg chg="add mod ord">
          <ac:chgData name="Utente guest" userId="" providerId="Windows Live" clId="Web-{95ED5DA0-8A42-41E1-AAC8-50F80E2D747D}" dt="2024-03-12T09:04:36.631" v="150"/>
          <ac:picMkLst>
            <pc:docMk/>
            <pc:sldMk cId="2573330464" sldId="257"/>
            <ac:picMk id="4" creationId="{BE7522BB-7F83-9412-1779-D001E443507D}"/>
          </ac:picMkLst>
        </pc:picChg>
        <pc:cxnChg chg="add del">
          <ac:chgData name="Utente guest" userId="" providerId="Windows Live" clId="Web-{95ED5DA0-8A42-41E1-AAC8-50F80E2D747D}" dt="2024-03-12T09:04:28.897" v="147"/>
          <ac:cxnSpMkLst>
            <pc:docMk/>
            <pc:sldMk cId="2573330464" sldId="257"/>
            <ac:cxnSpMk id="13" creationId="{97CC2FE6-3AD0-4131-B4BC-1F4D65E25E13}"/>
          </ac:cxnSpMkLst>
        </pc:cxnChg>
        <pc:cxnChg chg="add del">
          <ac:chgData name="Utente guest" userId="" providerId="Windows Live" clId="Web-{95ED5DA0-8A42-41E1-AAC8-50F80E2D747D}" dt="2024-03-12T09:04:36.631" v="149"/>
          <ac:cxnSpMkLst>
            <pc:docMk/>
            <pc:sldMk cId="2573330464" sldId="257"/>
            <ac:cxnSpMk id="17" creationId="{F0CE0765-E93C-4D37-9D5F-D464EFB10FA7}"/>
          </ac:cxnSpMkLst>
        </pc:cxnChg>
        <pc:cxnChg chg="add">
          <ac:chgData name="Utente guest" userId="" providerId="Windows Live" clId="Web-{95ED5DA0-8A42-41E1-AAC8-50F80E2D747D}" dt="2024-03-12T09:04:36.631" v="150"/>
          <ac:cxnSpMkLst>
            <pc:docMk/>
            <pc:sldMk cId="2573330464" sldId="257"/>
            <ac:cxnSpMk id="21" creationId="{97CC2FE6-3AD0-4131-B4BC-1F4D65E25E13}"/>
          </ac:cxnSpMkLst>
        </pc:cxnChg>
      </pc:sldChg>
      <pc:sldChg chg="addSp delSp modSp mod setBg">
        <pc:chgData name="Utente guest" userId="" providerId="Windows Live" clId="Web-{95ED5DA0-8A42-41E1-AAC8-50F80E2D747D}" dt="2024-03-12T09:35:26.104" v="290"/>
        <pc:sldMkLst>
          <pc:docMk/>
          <pc:sldMk cId="447541252" sldId="258"/>
        </pc:sldMkLst>
        <pc:spChg chg="mod">
          <ac:chgData name="Utente guest" userId="" providerId="Windows Live" clId="Web-{95ED5DA0-8A42-41E1-AAC8-50F80E2D747D}" dt="2024-03-12T09:35:08.385" v="288" actId="20577"/>
          <ac:spMkLst>
            <pc:docMk/>
            <pc:sldMk cId="447541252" sldId="258"/>
            <ac:spMk id="2" creationId="{1DC87354-D3DB-4557-FB84-F3990754866E}"/>
          </ac:spMkLst>
        </pc:spChg>
        <pc:spChg chg="mod">
          <ac:chgData name="Utente guest" userId="" providerId="Windows Live" clId="Web-{95ED5DA0-8A42-41E1-AAC8-50F80E2D747D}" dt="2024-03-12T09:34:52.900" v="286" actId="20577"/>
          <ac:spMkLst>
            <pc:docMk/>
            <pc:sldMk cId="447541252" sldId="258"/>
            <ac:spMk id="3" creationId="{A6925D04-1CB9-8B98-25FE-BB6744EF1630}"/>
          </ac:spMkLst>
        </pc:spChg>
        <pc:spChg chg="add">
          <ac:chgData name="Utente guest" userId="" providerId="Windows Live" clId="Web-{95ED5DA0-8A42-41E1-AAC8-50F80E2D747D}" dt="2024-03-12T09:30:43.214" v="215"/>
          <ac:spMkLst>
            <pc:docMk/>
            <pc:sldMk cId="447541252" sldId="258"/>
            <ac:spMk id="10" creationId="{19F9BF86-FE94-4517-B97D-026C7515E589}"/>
          </ac:spMkLst>
        </pc:spChg>
        <pc:picChg chg="add mod">
          <ac:chgData name="Utente guest" userId="" providerId="Windows Live" clId="Web-{95ED5DA0-8A42-41E1-AAC8-50F80E2D747D}" dt="2024-03-12T09:30:43.214" v="215"/>
          <ac:picMkLst>
            <pc:docMk/>
            <pc:sldMk cId="447541252" sldId="258"/>
            <ac:picMk id="5" creationId="{EE824614-EA0B-D432-70B9-D7A72216F62B}"/>
          </ac:picMkLst>
        </pc:picChg>
        <pc:picChg chg="add del mod ord">
          <ac:chgData name="Utente guest" userId="" providerId="Windows Live" clId="Web-{95ED5DA0-8A42-41E1-AAC8-50F80E2D747D}" dt="2024-03-12T09:35:26.104" v="290"/>
          <ac:picMkLst>
            <pc:docMk/>
            <pc:sldMk cId="447541252" sldId="258"/>
            <ac:picMk id="7" creationId="{3077BC85-307C-008C-DC4D-841BA35C553C}"/>
          </ac:picMkLst>
        </pc:picChg>
        <pc:cxnChg chg="add">
          <ac:chgData name="Utente guest" userId="" providerId="Windows Live" clId="Web-{95ED5DA0-8A42-41E1-AAC8-50F80E2D747D}" dt="2024-03-12T09:30:43.214" v="215"/>
          <ac:cxnSpMkLst>
            <pc:docMk/>
            <pc:sldMk cId="447541252" sldId="258"/>
            <ac:cxnSpMk id="12" creationId="{8CED01B4-40F2-4CAE-8062-1D4CE8454C35}"/>
          </ac:cxnSpMkLst>
        </pc:cxnChg>
      </pc:sldChg>
      <pc:sldChg chg="del">
        <pc:chgData name="Utente guest" userId="" providerId="Windows Live" clId="Web-{95ED5DA0-8A42-41E1-AAC8-50F80E2D747D}" dt="2024-03-12T09:43:27.823" v="291"/>
        <pc:sldMkLst>
          <pc:docMk/>
          <pc:sldMk cId="433671850" sldId="259"/>
        </pc:sldMkLst>
      </pc:sldChg>
      <pc:sldChg chg="add replId">
        <pc:chgData name="Utente guest" userId="" providerId="Windows Live" clId="Web-{95ED5DA0-8A42-41E1-AAC8-50F80E2D747D}" dt="2024-03-12T09:43:37.511" v="293"/>
        <pc:sldMkLst>
          <pc:docMk/>
          <pc:sldMk cId="3644310401" sldId="259"/>
        </pc:sldMkLst>
      </pc:sldChg>
      <pc:sldChg chg="del">
        <pc:chgData name="Utente guest" userId="" providerId="Windows Live" clId="Web-{95ED5DA0-8A42-41E1-AAC8-50F80E2D747D}" dt="2024-03-12T09:43:31.573" v="292"/>
        <pc:sldMkLst>
          <pc:docMk/>
          <pc:sldMk cId="2739404388" sldId="260"/>
        </pc:sldMkLst>
      </pc:sldChg>
      <pc:sldChg chg="modSp add replId">
        <pc:chgData name="Utente guest" userId="" providerId="Windows Live" clId="Web-{95ED5DA0-8A42-41E1-AAC8-50F80E2D747D}" dt="2024-03-12T09:49:18.069" v="298"/>
        <pc:sldMkLst>
          <pc:docMk/>
          <pc:sldMk cId="3029013807" sldId="260"/>
        </pc:sldMkLst>
        <pc:picChg chg="mod">
          <ac:chgData name="Utente guest" userId="" providerId="Windows Live" clId="Web-{95ED5DA0-8A42-41E1-AAC8-50F80E2D747D}" dt="2024-03-12T09:49:18.069" v="298"/>
          <ac:picMkLst>
            <pc:docMk/>
            <pc:sldMk cId="3029013807" sldId="260"/>
            <ac:picMk id="7" creationId="{3077BC85-307C-008C-DC4D-841BA35C553C}"/>
          </ac:picMkLst>
        </pc:picChg>
      </pc:sldChg>
      <pc:sldChg chg="add del replId">
        <pc:chgData name="Utente guest" userId="" providerId="Windows Live" clId="Web-{95ED5DA0-8A42-41E1-AAC8-50F80E2D747D}" dt="2024-03-12T09:46:52.252" v="296"/>
        <pc:sldMkLst>
          <pc:docMk/>
          <pc:sldMk cId="3597164277" sldId="261"/>
        </pc:sldMkLst>
      </pc:sldChg>
    </pc:docChg>
  </pc:docChgLst>
  <pc:docChgLst>
    <pc:chgData name="Utente guest" providerId="Windows Live" clId="Web-{DB88F405-B6F7-478B-8556-A9554FD2237C}"/>
    <pc:docChg chg="addSld delSld modSld">
      <pc:chgData name="Utente guest" userId="" providerId="Windows Live" clId="Web-{DB88F405-B6F7-478B-8556-A9554FD2237C}" dt="2024-03-18T11:47:14.419" v="375" actId="14100"/>
      <pc:docMkLst>
        <pc:docMk/>
      </pc:docMkLst>
      <pc:sldChg chg="modSp">
        <pc:chgData name="Utente guest" userId="" providerId="Windows Live" clId="Web-{DB88F405-B6F7-478B-8556-A9554FD2237C}" dt="2024-03-18T11:17:13.233" v="298" actId="20577"/>
        <pc:sldMkLst>
          <pc:docMk/>
          <pc:sldMk cId="2573330464" sldId="257"/>
        </pc:sldMkLst>
        <pc:spChg chg="mod">
          <ac:chgData name="Utente guest" userId="" providerId="Windows Live" clId="Web-{DB88F405-B6F7-478B-8556-A9554FD2237C}" dt="2024-03-18T11:17:13.233" v="298" actId="20577"/>
          <ac:spMkLst>
            <pc:docMk/>
            <pc:sldMk cId="2573330464" sldId="257"/>
            <ac:spMk id="2" creationId="{4EFDB31A-F44F-BFF3-C1EF-143E97E3C30E}"/>
          </ac:spMkLst>
        </pc:spChg>
      </pc:sldChg>
      <pc:sldChg chg="modSp">
        <pc:chgData name="Utente guest" userId="" providerId="Windows Live" clId="Web-{DB88F405-B6F7-478B-8556-A9554FD2237C}" dt="2024-03-18T11:17:07.264" v="292" actId="20577"/>
        <pc:sldMkLst>
          <pc:docMk/>
          <pc:sldMk cId="447541252" sldId="258"/>
        </pc:sldMkLst>
        <pc:spChg chg="mod">
          <ac:chgData name="Utente guest" userId="" providerId="Windows Live" clId="Web-{DB88F405-B6F7-478B-8556-A9554FD2237C}" dt="2024-03-18T11:17:07.264" v="292" actId="20577"/>
          <ac:spMkLst>
            <pc:docMk/>
            <pc:sldMk cId="447541252" sldId="258"/>
            <ac:spMk id="2" creationId="{1DC87354-D3DB-4557-FB84-F3990754866E}"/>
          </ac:spMkLst>
        </pc:spChg>
        <pc:spChg chg="mod">
          <ac:chgData name="Utente guest" userId="" providerId="Windows Live" clId="Web-{DB88F405-B6F7-478B-8556-A9554FD2237C}" dt="2024-03-18T11:09:04.234" v="180" actId="14100"/>
          <ac:spMkLst>
            <pc:docMk/>
            <pc:sldMk cId="447541252" sldId="258"/>
            <ac:spMk id="3" creationId="{A6925D04-1CB9-8B98-25FE-BB6744EF1630}"/>
          </ac:spMkLst>
        </pc:spChg>
      </pc:sldChg>
      <pc:sldChg chg="modSp">
        <pc:chgData name="Utente guest" userId="" providerId="Windows Live" clId="Web-{DB88F405-B6F7-478B-8556-A9554FD2237C}" dt="2024-03-18T11:17:03.889" v="290" actId="20577"/>
        <pc:sldMkLst>
          <pc:docMk/>
          <pc:sldMk cId="3644310401" sldId="259"/>
        </pc:sldMkLst>
        <pc:spChg chg="mod">
          <ac:chgData name="Utente guest" userId="" providerId="Windows Live" clId="Web-{DB88F405-B6F7-478B-8556-A9554FD2237C}" dt="2024-03-18T11:17:03.889" v="290" actId="20577"/>
          <ac:spMkLst>
            <pc:docMk/>
            <pc:sldMk cId="3644310401" sldId="259"/>
            <ac:spMk id="2" creationId="{1DC87354-D3DB-4557-FB84-F3990754866E}"/>
          </ac:spMkLst>
        </pc:spChg>
        <pc:spChg chg="mod">
          <ac:chgData name="Utente guest" userId="" providerId="Windows Live" clId="Web-{DB88F405-B6F7-478B-8556-A9554FD2237C}" dt="2024-03-18T11:10:13.829" v="198" actId="20577"/>
          <ac:spMkLst>
            <pc:docMk/>
            <pc:sldMk cId="3644310401" sldId="259"/>
            <ac:spMk id="3" creationId="{A6925D04-1CB9-8B98-25FE-BB6744EF1630}"/>
          </ac:spMkLst>
        </pc:spChg>
      </pc:sldChg>
      <pc:sldChg chg="modSp">
        <pc:chgData name="Utente guest" userId="" providerId="Windows Live" clId="Web-{DB88F405-B6F7-478B-8556-A9554FD2237C}" dt="2024-03-18T11:16:59.623" v="288" actId="20577"/>
        <pc:sldMkLst>
          <pc:docMk/>
          <pc:sldMk cId="3029013807" sldId="260"/>
        </pc:sldMkLst>
        <pc:spChg chg="mod">
          <ac:chgData name="Utente guest" userId="" providerId="Windows Live" clId="Web-{DB88F405-B6F7-478B-8556-A9554FD2237C}" dt="2024-03-18T11:16:59.623" v="288" actId="20577"/>
          <ac:spMkLst>
            <pc:docMk/>
            <pc:sldMk cId="3029013807" sldId="260"/>
            <ac:spMk id="2" creationId="{1DC87354-D3DB-4557-FB84-F3990754866E}"/>
          </ac:spMkLst>
        </pc:spChg>
        <pc:spChg chg="mod">
          <ac:chgData name="Utente guest" userId="" providerId="Windows Live" clId="Web-{DB88F405-B6F7-478B-8556-A9554FD2237C}" dt="2024-03-18T11:12:22.802" v="238" actId="20577"/>
          <ac:spMkLst>
            <pc:docMk/>
            <pc:sldMk cId="3029013807" sldId="260"/>
            <ac:spMk id="3" creationId="{A6925D04-1CB9-8B98-25FE-BB6744EF1630}"/>
          </ac:spMkLst>
        </pc:spChg>
        <pc:picChg chg="mod">
          <ac:chgData name="Utente guest" userId="" providerId="Windows Live" clId="Web-{DB88F405-B6F7-478B-8556-A9554FD2237C}" dt="2024-03-18T10:51:41.343" v="1" actId="1076"/>
          <ac:picMkLst>
            <pc:docMk/>
            <pc:sldMk cId="3029013807" sldId="260"/>
            <ac:picMk id="4" creationId="{B5CE105D-4BC9-6ED7-DA32-3A0E1FAFC3EB}"/>
          </ac:picMkLst>
        </pc:picChg>
      </pc:sldChg>
      <pc:sldChg chg="modSp">
        <pc:chgData name="Utente guest" userId="" providerId="Windows Live" clId="Web-{DB88F405-B6F7-478B-8556-A9554FD2237C}" dt="2024-03-18T11:16:37.200" v="286" actId="20577"/>
        <pc:sldMkLst>
          <pc:docMk/>
          <pc:sldMk cId="118518472" sldId="261"/>
        </pc:sldMkLst>
        <pc:spChg chg="mod">
          <ac:chgData name="Utente guest" userId="" providerId="Windows Live" clId="Web-{DB88F405-B6F7-478B-8556-A9554FD2237C}" dt="2024-03-18T11:16:37.200" v="286" actId="20577"/>
          <ac:spMkLst>
            <pc:docMk/>
            <pc:sldMk cId="118518472" sldId="261"/>
            <ac:spMk id="2" creationId="{1DC87354-D3DB-4557-FB84-F3990754866E}"/>
          </ac:spMkLst>
        </pc:spChg>
        <pc:spChg chg="mod">
          <ac:chgData name="Utente guest" userId="" providerId="Windows Live" clId="Web-{DB88F405-B6F7-478B-8556-A9554FD2237C}" dt="2024-03-18T11:13:38.117" v="254" actId="20577"/>
          <ac:spMkLst>
            <pc:docMk/>
            <pc:sldMk cId="118518472" sldId="261"/>
            <ac:spMk id="3" creationId="{A6925D04-1CB9-8B98-25FE-BB6744EF1630}"/>
          </ac:spMkLst>
        </pc:spChg>
        <pc:picChg chg="mod">
          <ac:chgData name="Utente guest" userId="" providerId="Windows Live" clId="Web-{DB88F405-B6F7-478B-8556-A9554FD2237C}" dt="2024-03-18T10:51:59.297" v="3" actId="1076"/>
          <ac:picMkLst>
            <pc:docMk/>
            <pc:sldMk cId="118518472" sldId="261"/>
            <ac:picMk id="5" creationId="{A04F10FC-39C4-7B71-E513-87C0DCF22C89}"/>
          </ac:picMkLst>
        </pc:picChg>
      </pc:sldChg>
      <pc:sldChg chg="modSp">
        <pc:chgData name="Utente guest" userId="" providerId="Windows Live" clId="Web-{DB88F405-B6F7-478B-8556-A9554FD2237C}" dt="2024-03-18T11:16:31.966" v="285" actId="20577"/>
        <pc:sldMkLst>
          <pc:docMk/>
          <pc:sldMk cId="2667632454" sldId="262"/>
        </pc:sldMkLst>
        <pc:spChg chg="mod">
          <ac:chgData name="Utente guest" userId="" providerId="Windows Live" clId="Web-{DB88F405-B6F7-478B-8556-A9554FD2237C}" dt="2024-03-18T11:16:31.966" v="285" actId="20577"/>
          <ac:spMkLst>
            <pc:docMk/>
            <pc:sldMk cId="2667632454" sldId="262"/>
            <ac:spMk id="2" creationId="{1DC87354-D3DB-4557-FB84-F3990754866E}"/>
          </ac:spMkLst>
        </pc:spChg>
        <pc:spChg chg="mod">
          <ac:chgData name="Utente guest" userId="" providerId="Windows Live" clId="Web-{DB88F405-B6F7-478B-8556-A9554FD2237C}" dt="2024-03-18T11:16:08.621" v="262" actId="20577"/>
          <ac:spMkLst>
            <pc:docMk/>
            <pc:sldMk cId="2667632454" sldId="262"/>
            <ac:spMk id="3" creationId="{A6925D04-1CB9-8B98-25FE-BB6744EF1630}"/>
          </ac:spMkLst>
        </pc:spChg>
        <pc:picChg chg="mod">
          <ac:chgData name="Utente guest" userId="" providerId="Windows Live" clId="Web-{DB88F405-B6F7-478B-8556-A9554FD2237C}" dt="2024-03-18T10:52:14.625" v="5" actId="1076"/>
          <ac:picMkLst>
            <pc:docMk/>
            <pc:sldMk cId="2667632454" sldId="262"/>
            <ac:picMk id="4" creationId="{C5E36DAA-7B38-2FF3-8B22-52E647A770BB}"/>
          </ac:picMkLst>
        </pc:picChg>
      </pc:sldChg>
      <pc:sldChg chg="addSp delSp modSp">
        <pc:chgData name="Utente guest" userId="" providerId="Windows Live" clId="Web-{DB88F405-B6F7-478B-8556-A9554FD2237C}" dt="2024-03-18T11:47:14.419" v="375" actId="14100"/>
        <pc:sldMkLst>
          <pc:docMk/>
          <pc:sldMk cId="3585827000" sldId="263"/>
        </pc:sldMkLst>
        <pc:spChg chg="mod">
          <ac:chgData name="Utente guest" userId="" providerId="Windows Live" clId="Web-{DB88F405-B6F7-478B-8556-A9554FD2237C}" dt="2024-03-18T11:16:22.747" v="272" actId="20577"/>
          <ac:spMkLst>
            <pc:docMk/>
            <pc:sldMk cId="3585827000" sldId="263"/>
            <ac:spMk id="2" creationId="{1DC87354-D3DB-4557-FB84-F3990754866E}"/>
          </ac:spMkLst>
        </pc:spChg>
        <pc:picChg chg="mod">
          <ac:chgData name="Utente guest" userId="" providerId="Windows Live" clId="Web-{DB88F405-B6F7-478B-8556-A9554FD2237C}" dt="2024-03-18T11:43:42.334" v="361" actId="1076"/>
          <ac:picMkLst>
            <pc:docMk/>
            <pc:sldMk cId="3585827000" sldId="263"/>
            <ac:picMk id="9" creationId="{CF134EEB-5B0A-1C2C-43DD-4EB23B71D8FC}"/>
          </ac:picMkLst>
        </pc:picChg>
        <pc:cxnChg chg="add del mod">
          <ac:chgData name="Utente guest" userId="" providerId="Windows Live" clId="Web-{DB88F405-B6F7-478B-8556-A9554FD2237C}" dt="2024-03-18T11:43:36.834" v="360"/>
          <ac:cxnSpMkLst>
            <pc:docMk/>
            <pc:sldMk cId="3585827000" sldId="263"/>
            <ac:cxnSpMk id="3" creationId="{38F54142-2518-6DD7-320E-0EE3B389FF4C}"/>
          </ac:cxnSpMkLst>
        </pc:cxnChg>
        <pc:cxnChg chg="add mod">
          <ac:chgData name="Utente guest" userId="" providerId="Windows Live" clId="Web-{DB88F405-B6F7-478B-8556-A9554FD2237C}" dt="2024-03-18T11:46:05.214" v="369" actId="14100"/>
          <ac:cxnSpMkLst>
            <pc:docMk/>
            <pc:sldMk cId="3585827000" sldId="263"/>
            <ac:cxnSpMk id="4" creationId="{55CEC035-7518-C759-81AD-4F1377CFDD2A}"/>
          </ac:cxnSpMkLst>
        </pc:cxnChg>
        <pc:cxnChg chg="add mod">
          <ac:chgData name="Utente guest" userId="" providerId="Windows Live" clId="Web-{DB88F405-B6F7-478B-8556-A9554FD2237C}" dt="2024-03-18T11:46:16.276" v="372" actId="14100"/>
          <ac:cxnSpMkLst>
            <pc:docMk/>
            <pc:sldMk cId="3585827000" sldId="263"/>
            <ac:cxnSpMk id="5" creationId="{62FA9EAA-8E5D-EBAD-C95E-61B5FB14E2D2}"/>
          </ac:cxnSpMkLst>
        </pc:cxnChg>
        <pc:cxnChg chg="add mod">
          <ac:chgData name="Utente guest" userId="" providerId="Windows Live" clId="Web-{DB88F405-B6F7-478B-8556-A9554FD2237C}" dt="2024-03-18T11:47:14.419" v="375" actId="14100"/>
          <ac:cxnSpMkLst>
            <pc:docMk/>
            <pc:sldMk cId="3585827000" sldId="263"/>
            <ac:cxnSpMk id="6" creationId="{5BE4B9D7-16B2-AFC5-3CB9-067587FB528F}"/>
          </ac:cxnSpMkLst>
        </pc:cxnChg>
      </pc:sldChg>
      <pc:sldChg chg="delSp modSp add del replId">
        <pc:chgData name="Utente guest" userId="" providerId="Windows Live" clId="Web-{DB88F405-B6F7-478B-8556-A9554FD2237C}" dt="2024-03-18T11:41:45.752" v="349"/>
        <pc:sldMkLst>
          <pc:docMk/>
          <pc:sldMk cId="549391117" sldId="264"/>
        </pc:sldMkLst>
        <pc:spChg chg="mod">
          <ac:chgData name="Utente guest" userId="" providerId="Windows Live" clId="Web-{DB88F405-B6F7-478B-8556-A9554FD2237C}" dt="2024-03-18T11:41:44.517" v="348" actId="20577"/>
          <ac:spMkLst>
            <pc:docMk/>
            <pc:sldMk cId="549391117" sldId="264"/>
            <ac:spMk id="3" creationId="{A6925D04-1CB9-8B98-25FE-BB6744EF1630}"/>
          </ac:spMkLst>
        </pc:spChg>
        <pc:picChg chg="del">
          <ac:chgData name="Utente guest" userId="" providerId="Windows Live" clId="Web-{DB88F405-B6F7-478B-8556-A9554FD2237C}" dt="2024-03-18T11:38:10.229" v="300"/>
          <ac:picMkLst>
            <pc:docMk/>
            <pc:sldMk cId="549391117" sldId="264"/>
            <ac:picMk id="4" creationId="{35106D56-DD55-B5AC-D667-A55CD755F890}"/>
          </ac:picMkLst>
        </pc:picChg>
      </pc:sldChg>
    </pc:docChg>
  </pc:docChgLst>
</pc:chgInfo>
</file>

<file path=ppt/media/hdphoto1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4CD0FB-953C-470B-823C-028211BE734B}" type="datetimeFigureOut">
              <a:rPr lang="it-IT" smtClean="0"/>
              <a:t>18/03/2024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F0B8C4-9B80-4FBF-8CA1-B1782E47FF7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07235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F0B8C4-9B80-4FBF-8CA1-B1782E47FF78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9279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97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1"/>
            <a:ext cx="10363200" cy="11875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559171"/>
            <a:ext cx="10363200" cy="3382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F07CD3FD-BE54-4400-942B-C6C15AA73DF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4977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 descr="Immagine che contiene viola, Policromia&#10;&#10;Descrizione generata automaticamente">
            <a:extLst>
              <a:ext uri="{FF2B5EF4-FFF2-40B4-BE49-F238E27FC236}">
                <a16:creationId xmlns:a16="http://schemas.microsoft.com/office/drawing/2014/main" id="{BE7522BB-7F83-9412-1779-D001E44350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498" b="28252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0" name="Rectangle 10">
            <a:extLst>
              <a:ext uri="{FF2B5EF4-FFF2-40B4-BE49-F238E27FC236}">
                <a16:creationId xmlns:a16="http://schemas.microsoft.com/office/drawing/2014/main" id="{9E9D00D9-C4F5-471E-BE2C-126CB112A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6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EFDB31A-F44F-BFF3-C1EF-143E97E3C3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914400"/>
            <a:ext cx="4892948" cy="3427867"/>
          </a:xfrm>
        </p:spPr>
        <p:txBody>
          <a:bodyPr anchor="t">
            <a:normAutofit/>
          </a:bodyPr>
          <a:lstStyle/>
          <a:p>
            <a:r>
              <a:rPr lang="it-IT" sz="5400" b="1">
                <a:solidFill>
                  <a:schemeClr val="bg1"/>
                </a:solidFill>
                <a:latin typeface="Arial"/>
                <a:cs typeface="Arial"/>
              </a:rPr>
              <a:t>The Dice Game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304BB6C-7299-C41D-E263-9A3DC0DBCB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5290" y="5253051"/>
            <a:ext cx="4892948" cy="81292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 sz="2000" err="1">
                <a:solidFill>
                  <a:schemeClr val="bg1"/>
                </a:solidFill>
                <a:latin typeface="Arial"/>
                <a:ea typeface="+mj-ea"/>
                <a:cs typeface="Arial"/>
              </a:rPr>
              <a:t>Gabanella</a:t>
            </a:r>
            <a:r>
              <a:rPr lang="it-IT" sz="2000">
                <a:solidFill>
                  <a:schemeClr val="bg1"/>
                </a:solidFill>
                <a:latin typeface="Arial"/>
                <a:ea typeface="+mj-ea"/>
                <a:cs typeface="Arial"/>
              </a:rPr>
              <a:t> </a:t>
            </a:r>
            <a:r>
              <a:rPr lang="it-IT" sz="2000" err="1">
                <a:solidFill>
                  <a:schemeClr val="bg1"/>
                </a:solidFill>
                <a:latin typeface="Arial"/>
                <a:ea typeface="+mj-ea"/>
                <a:cs typeface="Arial"/>
              </a:rPr>
              <a:t>leonardo</a:t>
            </a:r>
            <a:endParaRPr lang="it-IT" sz="2000">
              <a:solidFill>
                <a:schemeClr val="bg1"/>
              </a:solidFill>
              <a:latin typeface="Arial"/>
              <a:ea typeface="+mj-ea"/>
              <a:cs typeface="Arial"/>
            </a:endParaRPr>
          </a:p>
          <a:p>
            <a:r>
              <a:rPr lang="it-IT" sz="2000" err="1">
                <a:solidFill>
                  <a:schemeClr val="bg1"/>
                </a:solidFill>
                <a:latin typeface="Arial"/>
                <a:ea typeface="+mj-ea"/>
                <a:cs typeface="Arial"/>
              </a:rPr>
              <a:t>Mizzon</a:t>
            </a:r>
            <a:r>
              <a:rPr lang="it-IT" sz="2000">
                <a:solidFill>
                  <a:schemeClr val="bg1"/>
                </a:solidFill>
                <a:latin typeface="Arial"/>
                <a:ea typeface="+mj-ea"/>
                <a:cs typeface="Arial"/>
              </a:rPr>
              <a:t> Alessandro</a:t>
            </a:r>
          </a:p>
        </p:txBody>
      </p:sp>
      <p:cxnSp>
        <p:nvCxnSpPr>
          <p:cNvPr id="21" name="Straight Connector 12">
            <a:extLst>
              <a:ext uri="{FF2B5EF4-FFF2-40B4-BE49-F238E27FC236}">
                <a16:creationId xmlns:a16="http://schemas.microsoft.com/office/drawing/2014/main" id="{97CC2FE6-3AD0-4131-B4BC-1F4D65E25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7529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3330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 descr="Immagine che contiene viola, Policromia&#10;&#10;Descrizione generata automaticamente">
            <a:extLst>
              <a:ext uri="{FF2B5EF4-FFF2-40B4-BE49-F238E27FC236}">
                <a16:creationId xmlns:a16="http://schemas.microsoft.com/office/drawing/2014/main" id="{914019D1-F626-7EF9-5A5C-83A36E1903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7000"/>
                    </a14:imgEffect>
                  </a14:imgLayer>
                </a14:imgProps>
              </a:ext>
            </a:extLst>
          </a:blip>
          <a:srcRect t="15498" b="28252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DC87354-D3DB-4557-FB84-F399075486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8" y="1275145"/>
            <a:ext cx="4323907" cy="2793321"/>
          </a:xfrm>
        </p:spPr>
        <p:txBody>
          <a:bodyPr anchor="t">
            <a:normAutofit/>
          </a:bodyPr>
          <a:lstStyle/>
          <a:p>
            <a:r>
              <a:rPr lang="it-IT" b="1">
                <a:solidFill>
                  <a:schemeClr val="bg1"/>
                </a:solidFill>
                <a:latin typeface="Aptos Black" panose="020F0502020204030204" pitchFamily="34" charset="0"/>
                <a:cs typeface="Arial"/>
              </a:rPr>
              <a:t>Home screen</a:t>
            </a:r>
          </a:p>
          <a:p>
            <a:endParaRPr lang="it-IT" b="1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6925D04-1CB9-8B98-25FE-BB6744EF16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1500" y="2789797"/>
            <a:ext cx="4665829" cy="3037202"/>
          </a:xfrm>
        </p:spPr>
        <p:txBody>
          <a:bodyPr anchor="b">
            <a:normAutofit/>
          </a:bodyPr>
          <a:lstStyle/>
          <a:p>
            <a:r>
              <a:rPr lang="it-IT" cap="none">
                <a:solidFill>
                  <a:schemeClr val="bg1"/>
                </a:solidFill>
              </a:rPr>
              <a:t>To </a:t>
            </a:r>
            <a:r>
              <a:rPr lang="it-IT" cap="none" err="1">
                <a:solidFill>
                  <a:schemeClr val="bg1"/>
                </a:solidFill>
              </a:rPr>
              <a:t>proceed</a:t>
            </a:r>
            <a:r>
              <a:rPr lang="it-IT" cap="none">
                <a:solidFill>
                  <a:schemeClr val="bg1"/>
                </a:solidFill>
              </a:rPr>
              <a:t> press "CLICK TO PLAY".</a:t>
            </a:r>
          </a:p>
          <a:p>
            <a:r>
              <a:rPr lang="it-IT" cap="none">
                <a:solidFill>
                  <a:schemeClr val="bg1"/>
                </a:solidFill>
              </a:rPr>
              <a:t>The transition from one screen to </a:t>
            </a:r>
            <a:r>
              <a:rPr lang="it-IT" cap="none" err="1">
                <a:solidFill>
                  <a:schemeClr val="bg1"/>
                </a:solidFill>
              </a:rPr>
              <a:t>another</a:t>
            </a:r>
            <a:r>
              <a:rPr lang="it-IT" cap="none">
                <a:solidFill>
                  <a:schemeClr val="bg1"/>
                </a:solidFill>
              </a:rPr>
              <a:t> </a:t>
            </a:r>
            <a:r>
              <a:rPr lang="it-IT" cap="none" err="1">
                <a:solidFill>
                  <a:schemeClr val="bg1"/>
                </a:solidFill>
              </a:rPr>
              <a:t>during</a:t>
            </a:r>
            <a:r>
              <a:rPr lang="it-IT" cap="none">
                <a:solidFill>
                  <a:schemeClr val="bg1"/>
                </a:solidFill>
              </a:rPr>
              <a:t> the game </a:t>
            </a:r>
            <a:r>
              <a:rPr lang="it-IT" cap="none" err="1">
                <a:solidFill>
                  <a:schemeClr val="bg1"/>
                </a:solidFill>
              </a:rPr>
              <a:t>is</a:t>
            </a:r>
            <a:r>
              <a:rPr lang="it-IT" cap="none">
                <a:solidFill>
                  <a:schemeClr val="bg1"/>
                </a:solidFill>
              </a:rPr>
              <a:t> </a:t>
            </a:r>
            <a:r>
              <a:rPr lang="it-IT" cap="none" err="1">
                <a:solidFill>
                  <a:schemeClr val="bg1"/>
                </a:solidFill>
              </a:rPr>
              <a:t>based</a:t>
            </a:r>
            <a:r>
              <a:rPr lang="it-IT" cap="none">
                <a:solidFill>
                  <a:schemeClr val="bg1"/>
                </a:solidFill>
              </a:rPr>
              <a:t> on </a:t>
            </a:r>
            <a:r>
              <a:rPr lang="it-IT" cap="none" err="1">
                <a:solidFill>
                  <a:schemeClr val="bg1"/>
                </a:solidFill>
              </a:rPr>
              <a:t>changing</a:t>
            </a:r>
            <a:r>
              <a:rPr lang="it-IT" cap="none">
                <a:solidFill>
                  <a:schemeClr val="bg1"/>
                </a:solidFill>
              </a:rPr>
              <a:t> the </a:t>
            </a:r>
            <a:r>
              <a:rPr lang="it-IT" cap="none" err="1">
                <a:solidFill>
                  <a:schemeClr val="bg1"/>
                </a:solidFill>
              </a:rPr>
              <a:t>visibility</a:t>
            </a:r>
            <a:r>
              <a:rPr lang="it-IT" cap="none">
                <a:solidFill>
                  <a:schemeClr val="bg1"/>
                </a:solidFill>
              </a:rPr>
              <a:t> of the </a:t>
            </a:r>
            <a:r>
              <a:rPr lang="it-IT" cap="none" err="1">
                <a:solidFill>
                  <a:schemeClr val="bg1"/>
                </a:solidFill>
              </a:rPr>
              <a:t>components</a:t>
            </a:r>
            <a:r>
              <a:rPr lang="it-IT" cap="none">
                <a:solidFill>
                  <a:schemeClr val="bg1"/>
                </a:solidFill>
              </a:rPr>
              <a:t>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CED01B4-40F2-4CAE-8062-1D4CE8454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magine 3" descr="Immagine che contiene roulette, trasporto, ruota, Giochi&#10;&#10;Descrizione generata automaticamente">
            <a:extLst>
              <a:ext uri="{FF2B5EF4-FFF2-40B4-BE49-F238E27FC236}">
                <a16:creationId xmlns:a16="http://schemas.microsoft.com/office/drawing/2014/main" id="{35106D56-DD55-B5AC-D667-A55CD755F8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6841" y="1400482"/>
            <a:ext cx="6234851" cy="40570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47541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 descr="Immagine che contiene viola, Policromia&#10;&#10;Descrizione generata automaticamente">
            <a:extLst>
              <a:ext uri="{FF2B5EF4-FFF2-40B4-BE49-F238E27FC236}">
                <a16:creationId xmlns:a16="http://schemas.microsoft.com/office/drawing/2014/main" id="{3077BC85-307C-008C-DC4D-841BA35C55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7000"/>
                    </a14:imgEffect>
                  </a14:imgLayer>
                </a14:imgProps>
              </a:ext>
            </a:extLst>
          </a:blip>
          <a:srcRect t="15498" b="28252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DC87354-D3DB-4557-FB84-F399075486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8" y="1275145"/>
            <a:ext cx="4323907" cy="2793321"/>
          </a:xfrm>
        </p:spPr>
        <p:txBody>
          <a:bodyPr anchor="t">
            <a:normAutofit/>
          </a:bodyPr>
          <a:lstStyle/>
          <a:p>
            <a:r>
              <a:rPr lang="it-IT" b="1">
                <a:solidFill>
                  <a:schemeClr val="bg1"/>
                </a:solidFill>
                <a:latin typeface="Arial"/>
                <a:cs typeface="Arial"/>
              </a:rPr>
              <a:t>Login screen</a:t>
            </a:r>
            <a:endParaRPr lang="it-IT">
              <a:solidFill>
                <a:schemeClr val="bg1"/>
              </a:solidFill>
              <a:latin typeface="Arial"/>
              <a:cs typeface="Arial"/>
            </a:endParaRPr>
          </a:p>
          <a:p>
            <a:endParaRPr lang="it-IT" b="1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6925D04-1CB9-8B98-25FE-BB6744EF16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8" y="3936298"/>
            <a:ext cx="4597444" cy="1890701"/>
          </a:xfrm>
        </p:spPr>
        <p:txBody>
          <a:bodyPr anchor="b">
            <a:noAutofit/>
          </a:bodyPr>
          <a:lstStyle/>
          <a:p>
            <a:r>
              <a:rPr lang="it-IT" cap="none">
                <a:solidFill>
                  <a:srgbClr val="FFFFFF"/>
                </a:solidFill>
                <a:latin typeface="Grandview Display"/>
              </a:rPr>
              <a:t>Once </a:t>
            </a:r>
            <a:r>
              <a:rPr lang="it-IT" cap="none" err="1">
                <a:solidFill>
                  <a:srgbClr val="FFFFFF"/>
                </a:solidFill>
                <a:latin typeface="Grandview Display"/>
              </a:rPr>
              <a:t>you</a:t>
            </a:r>
            <a:r>
              <a:rPr lang="it-IT" cap="none">
                <a:solidFill>
                  <a:srgbClr val="FFFFFF"/>
                </a:solidFill>
                <a:latin typeface="Grandview Display"/>
              </a:rPr>
              <a:t> have </a:t>
            </a:r>
            <a:r>
              <a:rPr lang="it-IT" cap="none" err="1">
                <a:solidFill>
                  <a:srgbClr val="FFFFFF"/>
                </a:solidFill>
                <a:latin typeface="Grandview Display"/>
              </a:rPr>
              <a:t>filled</a:t>
            </a:r>
            <a:r>
              <a:rPr lang="it-IT" cap="none">
                <a:solidFill>
                  <a:srgbClr val="FFFFFF"/>
                </a:solidFill>
                <a:latin typeface="Grandview Display"/>
              </a:rPr>
              <a:t> in the </a:t>
            </a:r>
            <a:r>
              <a:rPr lang="it-IT" cap="none" err="1">
                <a:solidFill>
                  <a:srgbClr val="FFFFFF"/>
                </a:solidFill>
                <a:latin typeface="Grandview Display"/>
              </a:rPr>
              <a:t>required</a:t>
            </a:r>
            <a:r>
              <a:rPr lang="it-IT" cap="none">
                <a:solidFill>
                  <a:srgbClr val="FFFFFF"/>
                </a:solidFill>
                <a:latin typeface="Grandview Display"/>
              </a:rPr>
              <a:t> fields, click the "START GAME" </a:t>
            </a:r>
            <a:r>
              <a:rPr lang="it-IT" cap="none" err="1">
                <a:solidFill>
                  <a:srgbClr val="FFFFFF"/>
                </a:solidFill>
                <a:latin typeface="Grandview Display"/>
              </a:rPr>
              <a:t>button</a:t>
            </a:r>
            <a:r>
              <a:rPr lang="it-IT" cap="none">
                <a:solidFill>
                  <a:srgbClr val="FFFFFF"/>
                </a:solidFill>
                <a:latin typeface="Grandview Display"/>
              </a:rPr>
              <a:t> to start the game.​</a:t>
            </a:r>
          </a:p>
          <a:p>
            <a:r>
              <a:rPr lang="it-IT" cap="none">
                <a:solidFill>
                  <a:srgbClr val="FFFFFF"/>
                </a:solidFill>
                <a:latin typeface="Grandview Display"/>
              </a:rPr>
              <a:t>In case </a:t>
            </a:r>
            <a:r>
              <a:rPr lang="it-IT" cap="none" err="1">
                <a:solidFill>
                  <a:srgbClr val="FFFFFF"/>
                </a:solidFill>
                <a:latin typeface="Grandview Display"/>
              </a:rPr>
              <a:t>you</a:t>
            </a:r>
            <a:r>
              <a:rPr lang="it-IT" cap="none">
                <a:solidFill>
                  <a:srgbClr val="FFFFFF"/>
                </a:solidFill>
                <a:latin typeface="Grandview Display"/>
              </a:rPr>
              <a:t> </a:t>
            </a:r>
            <a:r>
              <a:rPr lang="it-IT" cap="none" err="1">
                <a:solidFill>
                  <a:srgbClr val="FFFFFF"/>
                </a:solidFill>
                <a:latin typeface="Grandview Display"/>
              </a:rPr>
              <a:t>don’t</a:t>
            </a:r>
            <a:r>
              <a:rPr lang="it-IT" cap="none">
                <a:solidFill>
                  <a:srgbClr val="FFFFFF"/>
                </a:solidFill>
                <a:latin typeface="Grandview Display"/>
              </a:rPr>
              <a:t> </a:t>
            </a:r>
            <a:r>
              <a:rPr lang="it-IT" cap="none" err="1">
                <a:solidFill>
                  <a:srgbClr val="FFFFFF"/>
                </a:solidFill>
                <a:latin typeface="Grandview Display"/>
              </a:rPr>
              <a:t>fill</a:t>
            </a:r>
            <a:r>
              <a:rPr lang="it-IT" cap="none">
                <a:solidFill>
                  <a:srgbClr val="FFFFFF"/>
                </a:solidFill>
                <a:latin typeface="Grandview Display"/>
              </a:rPr>
              <a:t> </a:t>
            </a:r>
            <a:r>
              <a:rPr lang="it-IT" cap="none" err="1">
                <a:solidFill>
                  <a:srgbClr val="FFFFFF"/>
                </a:solidFill>
                <a:latin typeface="Grandview Display"/>
              </a:rPr>
              <a:t>all</a:t>
            </a:r>
            <a:r>
              <a:rPr lang="it-IT" cap="none">
                <a:solidFill>
                  <a:srgbClr val="FFFFFF"/>
                </a:solidFill>
                <a:latin typeface="Grandview Display"/>
              </a:rPr>
              <a:t> the </a:t>
            </a:r>
            <a:r>
              <a:rPr lang="it-IT" cap="none" err="1">
                <a:solidFill>
                  <a:srgbClr val="FFFFFF"/>
                </a:solidFill>
                <a:latin typeface="Grandview Display"/>
              </a:rPr>
              <a:t>required</a:t>
            </a:r>
            <a:r>
              <a:rPr lang="it-IT" cap="none">
                <a:solidFill>
                  <a:srgbClr val="FFFFFF"/>
                </a:solidFill>
                <a:latin typeface="Grandview Display"/>
              </a:rPr>
              <a:t> fields or </a:t>
            </a:r>
            <a:r>
              <a:rPr lang="it-IT" cap="none" err="1">
                <a:solidFill>
                  <a:srgbClr val="FFFFFF"/>
                </a:solidFill>
                <a:latin typeface="Grandview Display"/>
              </a:rPr>
              <a:t>insert</a:t>
            </a:r>
            <a:r>
              <a:rPr lang="it-IT" cap="none">
                <a:solidFill>
                  <a:srgbClr val="FFFFFF"/>
                </a:solidFill>
                <a:latin typeface="Grandview Display"/>
              </a:rPr>
              <a:t> a </a:t>
            </a:r>
            <a:r>
              <a:rPr lang="it-IT" cap="none" err="1">
                <a:solidFill>
                  <a:srgbClr val="FFFFFF"/>
                </a:solidFill>
                <a:latin typeface="Grandview Display"/>
              </a:rPr>
              <a:t>wrong</a:t>
            </a:r>
            <a:r>
              <a:rPr lang="it-IT" cap="none">
                <a:solidFill>
                  <a:srgbClr val="FFFFFF"/>
                </a:solidFill>
                <a:latin typeface="Grandview Display"/>
              </a:rPr>
              <a:t> </a:t>
            </a:r>
            <a:r>
              <a:rPr lang="it-IT" cap="none" err="1">
                <a:solidFill>
                  <a:srgbClr val="FFFFFF"/>
                </a:solidFill>
                <a:latin typeface="Grandview Display"/>
              </a:rPr>
              <a:t>value</a:t>
            </a:r>
            <a:r>
              <a:rPr lang="it-IT" cap="none">
                <a:solidFill>
                  <a:srgbClr val="FFFFFF"/>
                </a:solidFill>
                <a:latin typeface="Grandview Display"/>
              </a:rPr>
              <a:t>, an </a:t>
            </a:r>
            <a:r>
              <a:rPr lang="it-IT" cap="none" err="1">
                <a:solidFill>
                  <a:srgbClr val="FFFFFF"/>
                </a:solidFill>
                <a:latin typeface="Grandview Display"/>
              </a:rPr>
              <a:t>error</a:t>
            </a:r>
            <a:r>
              <a:rPr lang="it-IT" cap="none">
                <a:solidFill>
                  <a:srgbClr val="FFFFFF"/>
                </a:solidFill>
                <a:latin typeface="Grandview Display"/>
              </a:rPr>
              <a:t> </a:t>
            </a:r>
            <a:r>
              <a:rPr lang="it-IT" cap="none" err="1">
                <a:solidFill>
                  <a:srgbClr val="FFFFFF"/>
                </a:solidFill>
                <a:latin typeface="Grandview Display"/>
              </a:rPr>
              <a:t>message</a:t>
            </a:r>
            <a:r>
              <a:rPr lang="it-IT" cap="none">
                <a:solidFill>
                  <a:srgbClr val="FFFFFF"/>
                </a:solidFill>
                <a:latin typeface="Grandview Display"/>
              </a:rPr>
              <a:t> </a:t>
            </a:r>
            <a:r>
              <a:rPr lang="it-IT" cap="none" err="1">
                <a:solidFill>
                  <a:srgbClr val="FFFFFF"/>
                </a:solidFill>
                <a:latin typeface="Grandview Display"/>
              </a:rPr>
              <a:t>will</a:t>
            </a:r>
            <a:r>
              <a:rPr lang="it-IT" cap="none">
                <a:solidFill>
                  <a:srgbClr val="FFFFFF"/>
                </a:solidFill>
                <a:latin typeface="Grandview Display"/>
              </a:rPr>
              <a:t> </a:t>
            </a:r>
            <a:r>
              <a:rPr lang="it-IT" cap="none" err="1">
                <a:solidFill>
                  <a:srgbClr val="FFFFFF"/>
                </a:solidFill>
                <a:latin typeface="Grandview Display"/>
              </a:rPr>
              <a:t>appear</a:t>
            </a:r>
            <a:r>
              <a:rPr lang="it-IT" cap="none">
                <a:solidFill>
                  <a:srgbClr val="FFFFFF"/>
                </a:solidFill>
                <a:latin typeface="Grandview Display"/>
              </a:rPr>
              <a:t> on the screen.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CED01B4-40F2-4CAE-8062-1D4CE8454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magine 3" descr="Immagine che contiene schermata, testo, dadi&#10;&#10;Descrizione generata automaticamente">
            <a:extLst>
              <a:ext uri="{FF2B5EF4-FFF2-40B4-BE49-F238E27FC236}">
                <a16:creationId xmlns:a16="http://schemas.microsoft.com/office/drawing/2014/main" id="{4285D026-DAB7-60FD-8C08-54B10BBBCF7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-480" b="-138"/>
          <a:stretch/>
        </p:blipFill>
        <p:spPr>
          <a:xfrm>
            <a:off x="5414971" y="1300142"/>
            <a:ext cx="6614415" cy="42699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4310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 descr="Immagine che contiene viola, Policromia&#10;&#10;Descrizione generata automaticamente">
            <a:extLst>
              <a:ext uri="{FF2B5EF4-FFF2-40B4-BE49-F238E27FC236}">
                <a16:creationId xmlns:a16="http://schemas.microsoft.com/office/drawing/2014/main" id="{3077BC85-307C-008C-DC4D-841BA35C55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7000"/>
                    </a14:imgEffect>
                  </a14:imgLayer>
                </a14:imgProps>
              </a:ext>
            </a:extLst>
          </a:blip>
          <a:srcRect t="15498" b="28252"/>
          <a:stretch/>
        </p:blipFill>
        <p:spPr>
          <a:xfrm>
            <a:off x="20" y="10"/>
            <a:ext cx="12191979" cy="6857989"/>
          </a:xfrm>
          <a:prstGeom prst="rect">
            <a:avLst/>
          </a:prstGeom>
          <a:effectLst/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DC87354-D3DB-4557-FB84-F399075486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8" y="1275145"/>
            <a:ext cx="4323907" cy="2793321"/>
          </a:xfrm>
        </p:spPr>
        <p:txBody>
          <a:bodyPr anchor="t">
            <a:normAutofit/>
          </a:bodyPr>
          <a:lstStyle/>
          <a:p>
            <a:r>
              <a:rPr lang="it-IT" b="1">
                <a:solidFill>
                  <a:schemeClr val="bg1"/>
                </a:solidFill>
                <a:latin typeface="Arial"/>
                <a:cs typeface="Arial"/>
              </a:rPr>
              <a:t>Roll dice</a:t>
            </a:r>
            <a:endParaRPr lang="it-IT">
              <a:solidFill>
                <a:schemeClr val="bg1"/>
              </a:solidFill>
              <a:latin typeface="Arial"/>
              <a:cs typeface="Arial"/>
            </a:endParaRPr>
          </a:p>
          <a:p>
            <a:endParaRPr lang="it-IT" b="1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6925D04-1CB9-8B98-25FE-BB6744EF16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1988664"/>
            <a:ext cx="4323906" cy="3884102"/>
          </a:xfrm>
        </p:spPr>
        <p:txBody>
          <a:bodyPr anchor="b">
            <a:normAutofit/>
          </a:bodyPr>
          <a:lstStyle/>
          <a:p>
            <a:r>
              <a:rPr lang="it-IT" cap="none" err="1">
                <a:solidFill>
                  <a:schemeClr val="bg1"/>
                </a:solidFill>
              </a:rPr>
              <a:t>This</a:t>
            </a:r>
            <a:r>
              <a:rPr lang="it-IT" cap="none">
                <a:solidFill>
                  <a:schemeClr val="bg1"/>
                </a:solidFill>
              </a:rPr>
              <a:t> screen </a:t>
            </a:r>
            <a:r>
              <a:rPr lang="it-IT" cap="none" err="1">
                <a:solidFill>
                  <a:schemeClr val="bg1"/>
                </a:solidFill>
              </a:rPr>
              <a:t>represents</a:t>
            </a:r>
            <a:r>
              <a:rPr lang="it-IT" cap="none">
                <a:solidFill>
                  <a:schemeClr val="bg1"/>
                </a:solidFill>
              </a:rPr>
              <a:t> the </a:t>
            </a:r>
            <a:r>
              <a:rPr lang="it-IT" cap="none" err="1">
                <a:solidFill>
                  <a:schemeClr val="bg1"/>
                </a:solidFill>
              </a:rPr>
              <a:t>actual</a:t>
            </a:r>
            <a:r>
              <a:rPr lang="it-IT" cap="none">
                <a:solidFill>
                  <a:schemeClr val="bg1"/>
                </a:solidFill>
              </a:rPr>
              <a:t> game. </a:t>
            </a:r>
          </a:p>
          <a:p>
            <a:r>
              <a:rPr lang="it-IT" cap="none">
                <a:solidFill>
                  <a:schemeClr val="bg1"/>
                </a:solidFill>
              </a:rPr>
              <a:t>Press "ROLL DICE" to </a:t>
            </a:r>
            <a:r>
              <a:rPr lang="it-IT" cap="none" err="1">
                <a:solidFill>
                  <a:schemeClr val="bg1"/>
                </a:solidFill>
              </a:rPr>
              <a:t>throw</a:t>
            </a:r>
            <a:r>
              <a:rPr lang="it-IT" cap="none">
                <a:solidFill>
                  <a:schemeClr val="bg1"/>
                </a:solidFill>
              </a:rPr>
              <a:t> the players’ dice; the player with the </a:t>
            </a:r>
            <a:r>
              <a:rPr lang="it-IT" cap="none" err="1">
                <a:solidFill>
                  <a:schemeClr val="bg1"/>
                </a:solidFill>
              </a:rPr>
              <a:t>highest</a:t>
            </a:r>
            <a:r>
              <a:rPr lang="it-IT" cap="none">
                <a:solidFill>
                  <a:schemeClr val="bg1"/>
                </a:solidFill>
              </a:rPr>
              <a:t> dice face </a:t>
            </a:r>
            <a:r>
              <a:rPr lang="it-IT" cap="none" err="1">
                <a:solidFill>
                  <a:schemeClr val="bg1"/>
                </a:solidFill>
              </a:rPr>
              <a:t>obtains</a:t>
            </a:r>
            <a:r>
              <a:rPr lang="it-IT" cap="none">
                <a:solidFill>
                  <a:schemeClr val="bg1"/>
                </a:solidFill>
              </a:rPr>
              <a:t> a point and in case of the </a:t>
            </a:r>
            <a:r>
              <a:rPr lang="it-IT" cap="none" err="1">
                <a:solidFill>
                  <a:schemeClr val="bg1"/>
                </a:solidFill>
              </a:rPr>
              <a:t>same</a:t>
            </a:r>
            <a:r>
              <a:rPr lang="it-IT" cap="none">
                <a:solidFill>
                  <a:schemeClr val="bg1"/>
                </a:solidFill>
              </a:rPr>
              <a:t> face one point </a:t>
            </a:r>
            <a:r>
              <a:rPr lang="it-IT" cap="none" err="1">
                <a:solidFill>
                  <a:schemeClr val="bg1"/>
                </a:solidFill>
              </a:rPr>
              <a:t>will</a:t>
            </a:r>
            <a:r>
              <a:rPr lang="it-IT" cap="none">
                <a:solidFill>
                  <a:schemeClr val="bg1"/>
                </a:solidFill>
              </a:rPr>
              <a:t> be </a:t>
            </a:r>
            <a:r>
              <a:rPr lang="it-IT" cap="none" err="1">
                <a:solidFill>
                  <a:schemeClr val="bg1"/>
                </a:solidFill>
              </a:rPr>
              <a:t>assigned</a:t>
            </a:r>
            <a:r>
              <a:rPr lang="it-IT" cap="none">
                <a:solidFill>
                  <a:schemeClr val="bg1"/>
                </a:solidFill>
              </a:rPr>
              <a:t> to </a:t>
            </a:r>
            <a:r>
              <a:rPr lang="it-IT" cap="none" err="1">
                <a:solidFill>
                  <a:schemeClr val="bg1"/>
                </a:solidFill>
              </a:rPr>
              <a:t>each</a:t>
            </a:r>
            <a:r>
              <a:rPr lang="it-IT" cap="none">
                <a:solidFill>
                  <a:schemeClr val="bg1"/>
                </a:solidFill>
              </a:rPr>
              <a:t> player.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CED01B4-40F2-4CAE-8062-1D4CE8454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magine 3">
            <a:extLst>
              <a:ext uri="{FF2B5EF4-FFF2-40B4-BE49-F238E27FC236}">
                <a16:creationId xmlns:a16="http://schemas.microsoft.com/office/drawing/2014/main" id="{B5CE105D-4BC9-6ED7-DA32-3A0E1FAFC3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07170" y="1427946"/>
            <a:ext cx="6179499" cy="40021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29013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 descr="Immagine che contiene viola, Policromia&#10;&#10;Descrizione generata automaticamente">
            <a:extLst>
              <a:ext uri="{FF2B5EF4-FFF2-40B4-BE49-F238E27FC236}">
                <a16:creationId xmlns:a16="http://schemas.microsoft.com/office/drawing/2014/main" id="{3077BC85-307C-008C-DC4D-841BA35C55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7000"/>
                    </a14:imgEffect>
                  </a14:imgLayer>
                </a14:imgProps>
              </a:ext>
            </a:extLst>
          </a:blip>
          <a:srcRect t="15498" b="28252"/>
          <a:stretch/>
        </p:blipFill>
        <p:spPr>
          <a:xfrm>
            <a:off x="20" y="10"/>
            <a:ext cx="12191979" cy="6857989"/>
          </a:xfrm>
          <a:prstGeom prst="rect">
            <a:avLst/>
          </a:prstGeom>
          <a:effectLst/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DC87354-D3DB-4557-FB84-F399075486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8" y="1031728"/>
            <a:ext cx="3829054" cy="2793321"/>
          </a:xfrm>
        </p:spPr>
        <p:txBody>
          <a:bodyPr anchor="t">
            <a:normAutofit/>
          </a:bodyPr>
          <a:lstStyle/>
          <a:p>
            <a:r>
              <a:rPr lang="it-IT" b="1">
                <a:solidFill>
                  <a:schemeClr val="bg1"/>
                </a:solidFill>
                <a:latin typeface="Arial"/>
                <a:cs typeface="Arial"/>
              </a:rPr>
              <a:t>How to reset the game</a:t>
            </a:r>
            <a:endParaRPr lang="it-IT">
              <a:solidFill>
                <a:schemeClr val="bg1"/>
              </a:solidFill>
              <a:latin typeface="Arial"/>
              <a:cs typeface="Arial"/>
            </a:endParaRPr>
          </a:p>
          <a:p>
            <a:endParaRPr lang="it-IT" b="1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6925D04-1CB9-8B98-25FE-BB6744EF16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2718960"/>
            <a:ext cx="4323906" cy="3153806"/>
          </a:xfrm>
        </p:spPr>
        <p:txBody>
          <a:bodyPr anchor="b">
            <a:noAutofit/>
          </a:bodyPr>
          <a:lstStyle/>
          <a:p>
            <a:r>
              <a:rPr lang="en" cap="none">
                <a:solidFill>
                  <a:schemeClr val="bg1"/>
                </a:solidFill>
              </a:rPr>
              <a:t>This button allows to reset the current game, unless it is already finished.
</a:t>
            </a:r>
            <a:endParaRPr lang="it-IT" sz="2100" cap="none">
              <a:solidFill>
                <a:schemeClr val="bg1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CED01B4-40F2-4CAE-8062-1D4CE8454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magine 4">
            <a:extLst>
              <a:ext uri="{FF2B5EF4-FFF2-40B4-BE49-F238E27FC236}">
                <a16:creationId xmlns:a16="http://schemas.microsoft.com/office/drawing/2014/main" id="{A04F10FC-39C4-7B71-E513-87C0DCF22C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36535" y="1251474"/>
            <a:ext cx="6712988" cy="43550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8518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 descr="Immagine che contiene viola, Policromia&#10;&#10;Descrizione generata automaticamente">
            <a:extLst>
              <a:ext uri="{FF2B5EF4-FFF2-40B4-BE49-F238E27FC236}">
                <a16:creationId xmlns:a16="http://schemas.microsoft.com/office/drawing/2014/main" id="{3077BC85-307C-008C-DC4D-841BA35C55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7000"/>
                    </a14:imgEffect>
                  </a14:imgLayer>
                </a14:imgProps>
              </a:ext>
            </a:extLst>
          </a:blip>
          <a:srcRect t="15498" b="28252"/>
          <a:stretch/>
        </p:blipFill>
        <p:spPr>
          <a:xfrm>
            <a:off x="20" y="10"/>
            <a:ext cx="12191979" cy="6857989"/>
          </a:xfrm>
          <a:prstGeom prst="rect">
            <a:avLst/>
          </a:prstGeom>
          <a:effectLst/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DC87354-D3DB-4557-FB84-F399075486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8" y="1264562"/>
            <a:ext cx="4323907" cy="2793321"/>
          </a:xfrm>
        </p:spPr>
        <p:txBody>
          <a:bodyPr anchor="t">
            <a:normAutofit/>
          </a:bodyPr>
          <a:lstStyle/>
          <a:p>
            <a:r>
              <a:rPr lang="it-IT" b="1">
                <a:solidFill>
                  <a:schemeClr val="bg1"/>
                </a:solidFill>
                <a:latin typeface="Arial"/>
                <a:cs typeface="Arial"/>
              </a:rPr>
              <a:t>Who </a:t>
            </a:r>
            <a:r>
              <a:rPr lang="it-IT" b="1" err="1">
                <a:solidFill>
                  <a:schemeClr val="bg1"/>
                </a:solidFill>
                <a:latin typeface="Arial"/>
                <a:cs typeface="Arial"/>
              </a:rPr>
              <a:t>is</a:t>
            </a:r>
            <a:r>
              <a:rPr lang="it-IT" b="1">
                <a:solidFill>
                  <a:schemeClr val="bg1"/>
                </a:solidFill>
                <a:latin typeface="Arial"/>
                <a:cs typeface="Arial"/>
              </a:rPr>
              <a:t> the winner?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6925D04-1CB9-8B98-25FE-BB6744EF16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2697793"/>
            <a:ext cx="4323906" cy="3153806"/>
          </a:xfrm>
        </p:spPr>
        <p:txBody>
          <a:bodyPr anchor="b">
            <a:normAutofit lnSpcReduction="10000"/>
          </a:bodyPr>
          <a:lstStyle/>
          <a:p>
            <a:br>
              <a:rPr lang="en-US"/>
            </a:br>
            <a:r>
              <a:rPr lang="it-IT" cap="none" err="1">
                <a:solidFill>
                  <a:schemeClr val="bg1"/>
                </a:solidFill>
              </a:rPr>
              <a:t>When</a:t>
            </a:r>
            <a:r>
              <a:rPr lang="it-IT" cap="none">
                <a:solidFill>
                  <a:schemeClr val="bg1"/>
                </a:solidFill>
              </a:rPr>
              <a:t> the </a:t>
            </a:r>
            <a:r>
              <a:rPr lang="it-IT" cap="none" err="1">
                <a:solidFill>
                  <a:schemeClr val="bg1"/>
                </a:solidFill>
              </a:rPr>
              <a:t>number</a:t>
            </a:r>
            <a:r>
              <a:rPr lang="it-IT" cap="none">
                <a:solidFill>
                  <a:schemeClr val="bg1"/>
                </a:solidFill>
              </a:rPr>
              <a:t> of round </a:t>
            </a:r>
            <a:r>
              <a:rPr lang="it-IT" cap="none" err="1">
                <a:solidFill>
                  <a:schemeClr val="bg1"/>
                </a:solidFill>
              </a:rPr>
              <a:t>reaches</a:t>
            </a:r>
            <a:r>
              <a:rPr lang="it-IT" cap="none">
                <a:solidFill>
                  <a:schemeClr val="bg1"/>
                </a:solidFill>
              </a:rPr>
              <a:t> zero, the player </a:t>
            </a:r>
            <a:r>
              <a:rPr lang="it-IT" cap="none" err="1">
                <a:solidFill>
                  <a:schemeClr val="bg1"/>
                </a:solidFill>
              </a:rPr>
              <a:t>who</a:t>
            </a:r>
            <a:r>
              <a:rPr lang="it-IT" cap="none">
                <a:solidFill>
                  <a:schemeClr val="bg1"/>
                </a:solidFill>
              </a:rPr>
              <a:t> </a:t>
            </a:r>
            <a:r>
              <a:rPr lang="it-IT" cap="none" err="1">
                <a:solidFill>
                  <a:schemeClr val="bg1"/>
                </a:solidFill>
              </a:rPr>
              <a:t>has</a:t>
            </a:r>
            <a:r>
              <a:rPr lang="it-IT" cap="none">
                <a:solidFill>
                  <a:schemeClr val="bg1"/>
                </a:solidFill>
              </a:rPr>
              <a:t> won the </a:t>
            </a:r>
            <a:r>
              <a:rPr lang="it-IT" cap="none" err="1">
                <a:solidFill>
                  <a:schemeClr val="bg1"/>
                </a:solidFill>
              </a:rPr>
              <a:t>most</a:t>
            </a:r>
            <a:r>
              <a:rPr lang="it-IT" cap="none">
                <a:solidFill>
                  <a:schemeClr val="bg1"/>
                </a:solidFill>
              </a:rPr>
              <a:t> </a:t>
            </a:r>
            <a:r>
              <a:rPr lang="it-IT" cap="none" err="1">
                <a:solidFill>
                  <a:schemeClr val="bg1"/>
                </a:solidFill>
              </a:rPr>
              <a:t>number</a:t>
            </a:r>
            <a:r>
              <a:rPr lang="it-IT" cap="none">
                <a:solidFill>
                  <a:schemeClr val="bg1"/>
                </a:solidFill>
              </a:rPr>
              <a:t> of </a:t>
            </a:r>
            <a:r>
              <a:rPr lang="it-IT" cap="none" err="1">
                <a:solidFill>
                  <a:schemeClr val="bg1"/>
                </a:solidFill>
              </a:rPr>
              <a:t>rouns</a:t>
            </a:r>
            <a:r>
              <a:rPr lang="it-IT" cap="none">
                <a:solidFill>
                  <a:schemeClr val="bg1"/>
                </a:solidFill>
              </a:rPr>
              <a:t> </a:t>
            </a:r>
            <a:r>
              <a:rPr lang="it-IT" cap="none" err="1">
                <a:solidFill>
                  <a:schemeClr val="bg1"/>
                </a:solidFill>
              </a:rPr>
              <a:t>wins</a:t>
            </a:r>
            <a:r>
              <a:rPr lang="it-IT" cap="none">
                <a:solidFill>
                  <a:schemeClr val="bg1"/>
                </a:solidFill>
              </a:rPr>
              <a:t> the game; if the players have won the </a:t>
            </a:r>
            <a:r>
              <a:rPr lang="it-IT" cap="none" err="1">
                <a:solidFill>
                  <a:schemeClr val="bg1"/>
                </a:solidFill>
              </a:rPr>
              <a:t>same</a:t>
            </a:r>
            <a:r>
              <a:rPr lang="it-IT" cap="none">
                <a:solidFill>
                  <a:schemeClr val="bg1"/>
                </a:solidFill>
              </a:rPr>
              <a:t> </a:t>
            </a:r>
            <a:r>
              <a:rPr lang="it-IT" cap="none" err="1">
                <a:solidFill>
                  <a:schemeClr val="bg1"/>
                </a:solidFill>
              </a:rPr>
              <a:t>number</a:t>
            </a:r>
            <a:r>
              <a:rPr lang="it-IT" cap="none">
                <a:solidFill>
                  <a:schemeClr val="bg1"/>
                </a:solidFill>
              </a:rPr>
              <a:t> of rounds, the </a:t>
            </a:r>
            <a:r>
              <a:rPr lang="it-IT" cap="none" err="1">
                <a:solidFill>
                  <a:schemeClr val="bg1"/>
                </a:solidFill>
              </a:rPr>
              <a:t>message</a:t>
            </a:r>
            <a:r>
              <a:rPr lang="it-IT" cap="none">
                <a:solidFill>
                  <a:schemeClr val="bg1"/>
                </a:solidFill>
              </a:rPr>
              <a:t> "TIE" </a:t>
            </a:r>
            <a:r>
              <a:rPr lang="it-IT" cap="none" err="1">
                <a:solidFill>
                  <a:schemeClr val="bg1"/>
                </a:solidFill>
              </a:rPr>
              <a:t>will</a:t>
            </a:r>
            <a:r>
              <a:rPr lang="it-IT" cap="none">
                <a:solidFill>
                  <a:schemeClr val="bg1"/>
                </a:solidFill>
              </a:rPr>
              <a:t> </a:t>
            </a:r>
            <a:r>
              <a:rPr lang="it-IT" cap="none" err="1">
                <a:solidFill>
                  <a:schemeClr val="bg1"/>
                </a:solidFill>
              </a:rPr>
              <a:t>appear</a:t>
            </a:r>
            <a:r>
              <a:rPr lang="it-IT" cap="none">
                <a:solidFill>
                  <a:schemeClr val="bg1"/>
                </a:solidFill>
              </a:rPr>
              <a:t> on the screen.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CED01B4-40F2-4CAE-8062-1D4CE8454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magine 3">
            <a:extLst>
              <a:ext uri="{FF2B5EF4-FFF2-40B4-BE49-F238E27FC236}">
                <a16:creationId xmlns:a16="http://schemas.microsoft.com/office/drawing/2014/main" id="{C5E36DAA-7B38-2FF3-8B22-52E647A770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36535" y="1235589"/>
            <a:ext cx="6719161" cy="43868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67632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 descr="Immagine che contiene viola, Policromia&#10;&#10;Descrizione generata automaticamente">
            <a:extLst>
              <a:ext uri="{FF2B5EF4-FFF2-40B4-BE49-F238E27FC236}">
                <a16:creationId xmlns:a16="http://schemas.microsoft.com/office/drawing/2014/main" id="{3077BC85-307C-008C-DC4D-841BA35C55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7000"/>
                    </a14:imgEffect>
                  </a14:imgLayer>
                </a14:imgProps>
              </a:ext>
            </a:extLst>
          </a:blip>
          <a:srcRect t="15498" b="28252"/>
          <a:stretch/>
        </p:blipFill>
        <p:spPr>
          <a:xfrm>
            <a:off x="20" y="10"/>
            <a:ext cx="12191979" cy="6857989"/>
          </a:xfrm>
          <a:prstGeom prst="rect">
            <a:avLst/>
          </a:prstGeom>
          <a:effectLst/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DC87354-D3DB-4557-FB84-F399075486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551" y="1127793"/>
            <a:ext cx="3789041" cy="782489"/>
          </a:xfrm>
        </p:spPr>
        <p:txBody>
          <a:bodyPr anchor="t">
            <a:normAutofit/>
          </a:bodyPr>
          <a:lstStyle/>
          <a:p>
            <a:r>
              <a:rPr lang="it-IT" b="1">
                <a:solidFill>
                  <a:schemeClr val="bg1"/>
                </a:solidFill>
                <a:latin typeface="Arial"/>
                <a:cs typeface="Arial"/>
              </a:rPr>
              <a:t>UML </a:t>
            </a:r>
            <a:r>
              <a:rPr lang="it-IT" b="1" err="1">
                <a:solidFill>
                  <a:schemeClr val="bg1"/>
                </a:solidFill>
                <a:latin typeface="Arial"/>
                <a:cs typeface="Arial"/>
              </a:rPr>
              <a:t>diagrams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CED01B4-40F2-4CAE-8062-1D4CE8454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magine 7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C3A0F15C-91E3-4169-678A-D6235A2DA3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498" y="2053492"/>
            <a:ext cx="3821484" cy="37982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magine 8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CF134EEB-5B0A-1C2C-43DD-4EB23B71D8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7374" y="2053492"/>
            <a:ext cx="3914775" cy="3200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Immagine 10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7E3D7B65-BFAE-5551-8378-0976684F56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48202" y="2053492"/>
            <a:ext cx="3924300" cy="22002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4" name="Connettore 2 3">
            <a:extLst>
              <a:ext uri="{FF2B5EF4-FFF2-40B4-BE49-F238E27FC236}">
                <a16:creationId xmlns:a16="http://schemas.microsoft.com/office/drawing/2014/main" id="{55CEC035-7518-C759-81AD-4F1377CFDD2A}"/>
              </a:ext>
            </a:extLst>
          </p:cNvPr>
          <p:cNvCxnSpPr>
            <a:cxnSpLocks/>
          </p:cNvCxnSpPr>
          <p:nvPr/>
        </p:nvCxnSpPr>
        <p:spPr>
          <a:xfrm flipH="1">
            <a:off x="593889" y="2195020"/>
            <a:ext cx="5003855" cy="1810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62FA9EAA-8E5D-EBAD-C95E-61B5FB14E2D2}"/>
              </a:ext>
            </a:extLst>
          </p:cNvPr>
          <p:cNvCxnSpPr>
            <a:cxnSpLocks/>
          </p:cNvCxnSpPr>
          <p:nvPr/>
        </p:nvCxnSpPr>
        <p:spPr>
          <a:xfrm flipH="1">
            <a:off x="593889" y="2195020"/>
            <a:ext cx="5016994" cy="3715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5BE4B9D7-16B2-AFC5-3CB9-067587FB528F}"/>
              </a:ext>
            </a:extLst>
          </p:cNvPr>
          <p:cNvCxnSpPr>
            <a:cxnSpLocks/>
          </p:cNvCxnSpPr>
          <p:nvPr/>
        </p:nvCxnSpPr>
        <p:spPr>
          <a:xfrm flipH="1">
            <a:off x="4864231" y="2195020"/>
            <a:ext cx="5095305" cy="7461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5827000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7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DashVTI</vt:lpstr>
      <vt:lpstr>The Dice Game</vt:lpstr>
      <vt:lpstr>Home screen </vt:lpstr>
      <vt:lpstr>Login screen </vt:lpstr>
      <vt:lpstr>Roll dice </vt:lpstr>
      <vt:lpstr>How to reset the game </vt:lpstr>
      <vt:lpstr>Who is the winner?</vt:lpstr>
      <vt:lpstr>UML diagrams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Mizzon</dc:creator>
  <cp:revision>1</cp:revision>
  <dcterms:created xsi:type="dcterms:W3CDTF">2024-03-11T21:01:37Z</dcterms:created>
  <dcterms:modified xsi:type="dcterms:W3CDTF">2024-03-18T15:13:42Z</dcterms:modified>
</cp:coreProperties>
</file>

<file path=docProps/thumbnail.jpeg>
</file>